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Lobster Two"/>
      <p:regular r:id="rId20"/>
      <p:bold r:id="rId21"/>
      <p:italic r:id="rId22"/>
      <p:boldItalic r:id="rId23"/>
    </p:embeddedFont>
    <p:embeddedFont>
      <p:font typeface="Barlow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C4D1BCC-5FED-46FA-ADAC-981653328AE1}">
  <a:tblStyle styleId="{EC4D1BCC-5FED-46FA-ADAC-981653328AE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obsterTwo-regular.fntdata"/><Relationship Id="rId22" Type="http://schemas.openxmlformats.org/officeDocument/2006/relationships/font" Target="fonts/LobsterTwo-italic.fntdata"/><Relationship Id="rId21" Type="http://schemas.openxmlformats.org/officeDocument/2006/relationships/font" Target="fonts/LobsterTwo-bold.fntdata"/><Relationship Id="rId24" Type="http://schemas.openxmlformats.org/officeDocument/2006/relationships/font" Target="fonts/Barlow-regular.fntdata"/><Relationship Id="rId23" Type="http://schemas.openxmlformats.org/officeDocument/2006/relationships/font" Target="fonts/LobsterTw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Barlow-italic.fntdata"/><Relationship Id="rId25" Type="http://schemas.openxmlformats.org/officeDocument/2006/relationships/font" Target="fonts/Barlow-bold.fntdata"/><Relationship Id="rId27" Type="http://schemas.openxmlformats.org/officeDocument/2006/relationships/font" Target="fonts/Barlow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dc72af29b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dc72af29b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95f0c3c4f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295f0c3c4f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ResNet-50: 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ResNet50 is a specific variant of ResNet that contains 50 convolutional layers. It has been widely used for image classification tasks and is known for its superior performance.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AlexNet: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AlexNet consists of five convolutional layers, three fully connected layers, and the extensive use of rectified linear units (ReLUs) for non-linearity.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VGG: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 is characterized by its simplicity, using 3x3 convolutional layers with a small filter size and deep networks. VGG architectures, such as VGG16 and VGG19, consist of 16 or 19 weight layers, respectively.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95f0c3c4f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295f0c3c4f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d90373951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d90373951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95f0c3c4f2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95f0c3c4f2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96caf768c0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296caf768c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d89d53317f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d89d53317f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d89d53317f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d89d53317f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95f0c3c4f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295f0c3c4f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95f0c3c4f2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295f0c3c4f2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d89d53317f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d89d53317f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95f0c3c4f2_1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95f0c3c4f2_1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d89d53317f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d89d53317f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96caf768c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96caf768c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155250" y="157200"/>
            <a:ext cx="8833500" cy="4829100"/>
          </a:xfrm>
          <a:prstGeom prst="plaque">
            <a:avLst>
              <a:gd fmla="val 15252" name="adj"/>
            </a:avLst>
          </a:prstGeom>
          <a:noFill/>
          <a:ln cap="flat" cmpd="sng" w="28575">
            <a:solidFill>
              <a:srgbClr val="754C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54750" y="354750"/>
            <a:ext cx="8434500" cy="44340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" name="Google Shape;12;p2"/>
          <p:cNvCxnSpPr/>
          <p:nvPr/>
        </p:nvCxnSpPr>
        <p:spPr>
          <a:xfrm rot="10800000">
            <a:off x="1191450" y="4614400"/>
            <a:ext cx="6761100" cy="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" name="Google Shape;13;p2"/>
          <p:cNvCxnSpPr/>
          <p:nvPr/>
        </p:nvCxnSpPr>
        <p:spPr>
          <a:xfrm rot="10800000">
            <a:off x="1191450" y="555575"/>
            <a:ext cx="6761100" cy="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" name="Google Shape;14;p2"/>
          <p:cNvCxnSpPr/>
          <p:nvPr/>
        </p:nvCxnSpPr>
        <p:spPr>
          <a:xfrm rot="10800000">
            <a:off x="8599225" y="1395000"/>
            <a:ext cx="0" cy="235350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" name="Google Shape;15;p2"/>
          <p:cNvCxnSpPr/>
          <p:nvPr/>
        </p:nvCxnSpPr>
        <p:spPr>
          <a:xfrm rot="10800000">
            <a:off x="550300" y="1395000"/>
            <a:ext cx="0" cy="235350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Google Shape;16;p2"/>
          <p:cNvSpPr txBox="1"/>
          <p:nvPr>
            <p:ph type="ctrTitle"/>
          </p:nvPr>
        </p:nvSpPr>
        <p:spPr>
          <a:xfrm>
            <a:off x="3438800" y="1312050"/>
            <a:ext cx="4551900" cy="19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16323"/>
              </a:buClr>
              <a:buSzPts val="5200"/>
              <a:buNone/>
              <a:defRPr b="1" sz="5600">
                <a:solidFill>
                  <a:srgbClr val="F1632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4572000" y="3265650"/>
            <a:ext cx="3418500" cy="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1"/>
          <p:cNvSpPr/>
          <p:nvPr/>
        </p:nvSpPr>
        <p:spPr>
          <a:xfrm>
            <a:off x="354750" y="354750"/>
            <a:ext cx="8434500" cy="44340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" name="Google Shape;94;p11"/>
          <p:cNvGrpSpPr/>
          <p:nvPr/>
        </p:nvGrpSpPr>
        <p:grpSpPr>
          <a:xfrm>
            <a:off x="7720264" y="157200"/>
            <a:ext cx="1269436" cy="4829094"/>
            <a:chOff x="7720264" y="157200"/>
            <a:chExt cx="1269436" cy="4829094"/>
          </a:xfrm>
        </p:grpSpPr>
        <p:sp>
          <p:nvSpPr>
            <p:cNvPr id="95" name="Google Shape;95;p11"/>
            <p:cNvSpPr/>
            <p:nvPr/>
          </p:nvSpPr>
          <p:spPr>
            <a:xfrm flipH="1">
              <a:off x="7720264" y="157200"/>
              <a:ext cx="1268473" cy="1200819"/>
            </a:xfrm>
            <a:custGeom>
              <a:rect b="b" l="l" r="r" t="t"/>
              <a:pathLst>
                <a:path extrusionOk="0" fill="none" h="118424" w="125096">
                  <a:moveTo>
                    <a:pt x="1" y="118423"/>
                  </a:moveTo>
                  <a:lnTo>
                    <a:pt x="1" y="72611"/>
                  </a:lnTo>
                  <a:cubicBezTo>
                    <a:pt x="40063" y="72611"/>
                    <a:pt x="72584" y="40117"/>
                    <a:pt x="72584" y="1"/>
                  </a:cubicBezTo>
                  <a:lnTo>
                    <a:pt x="125096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1"/>
            <p:cNvSpPr/>
            <p:nvPr/>
          </p:nvSpPr>
          <p:spPr>
            <a:xfrm rot="10800000">
              <a:off x="7720264" y="3785475"/>
              <a:ext cx="1268473" cy="1200819"/>
            </a:xfrm>
            <a:custGeom>
              <a:rect b="b" l="l" r="r" t="t"/>
              <a:pathLst>
                <a:path extrusionOk="0" fill="none" h="118424" w="125096">
                  <a:moveTo>
                    <a:pt x="1" y="118423"/>
                  </a:moveTo>
                  <a:lnTo>
                    <a:pt x="1" y="72611"/>
                  </a:lnTo>
                  <a:cubicBezTo>
                    <a:pt x="40063" y="72611"/>
                    <a:pt x="72584" y="40117"/>
                    <a:pt x="72584" y="1"/>
                  </a:cubicBezTo>
                  <a:lnTo>
                    <a:pt x="125096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7" name="Google Shape;97;p11"/>
            <p:cNvCxnSpPr/>
            <p:nvPr/>
          </p:nvCxnSpPr>
          <p:spPr>
            <a:xfrm>
              <a:off x="8989700" y="1257300"/>
              <a:ext cx="0" cy="29148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98" name="Google Shape;98;p11"/>
          <p:cNvGrpSpPr/>
          <p:nvPr/>
        </p:nvGrpSpPr>
        <p:grpSpPr>
          <a:xfrm flipH="1">
            <a:off x="154277" y="154175"/>
            <a:ext cx="1269436" cy="4829094"/>
            <a:chOff x="7720264" y="157200"/>
            <a:chExt cx="1269436" cy="4829094"/>
          </a:xfrm>
        </p:grpSpPr>
        <p:sp>
          <p:nvSpPr>
            <p:cNvPr id="99" name="Google Shape;99;p11"/>
            <p:cNvSpPr/>
            <p:nvPr/>
          </p:nvSpPr>
          <p:spPr>
            <a:xfrm flipH="1">
              <a:off x="7720264" y="157200"/>
              <a:ext cx="1268473" cy="1200819"/>
            </a:xfrm>
            <a:custGeom>
              <a:rect b="b" l="l" r="r" t="t"/>
              <a:pathLst>
                <a:path extrusionOk="0" fill="none" h="118424" w="125096">
                  <a:moveTo>
                    <a:pt x="1" y="118423"/>
                  </a:moveTo>
                  <a:lnTo>
                    <a:pt x="1" y="72611"/>
                  </a:lnTo>
                  <a:cubicBezTo>
                    <a:pt x="40063" y="72611"/>
                    <a:pt x="72584" y="40117"/>
                    <a:pt x="72584" y="1"/>
                  </a:cubicBezTo>
                  <a:lnTo>
                    <a:pt x="125096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1"/>
            <p:cNvSpPr/>
            <p:nvPr/>
          </p:nvSpPr>
          <p:spPr>
            <a:xfrm rot="10800000">
              <a:off x="7720264" y="3785475"/>
              <a:ext cx="1268473" cy="1200819"/>
            </a:xfrm>
            <a:custGeom>
              <a:rect b="b" l="l" r="r" t="t"/>
              <a:pathLst>
                <a:path extrusionOk="0" fill="none" h="118424" w="125096">
                  <a:moveTo>
                    <a:pt x="1" y="118423"/>
                  </a:moveTo>
                  <a:lnTo>
                    <a:pt x="1" y="72611"/>
                  </a:lnTo>
                  <a:cubicBezTo>
                    <a:pt x="40063" y="72611"/>
                    <a:pt x="72584" y="40117"/>
                    <a:pt x="72584" y="1"/>
                  </a:cubicBezTo>
                  <a:lnTo>
                    <a:pt x="125096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1" name="Google Shape;101;p11"/>
            <p:cNvCxnSpPr/>
            <p:nvPr/>
          </p:nvCxnSpPr>
          <p:spPr>
            <a:xfrm>
              <a:off x="8989700" y="1257300"/>
              <a:ext cx="0" cy="29148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02" name="Google Shape;102;p11"/>
          <p:cNvCxnSpPr/>
          <p:nvPr/>
        </p:nvCxnSpPr>
        <p:spPr>
          <a:xfrm rot="10800000">
            <a:off x="8599225" y="1395000"/>
            <a:ext cx="0" cy="235350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11"/>
          <p:cNvCxnSpPr/>
          <p:nvPr/>
        </p:nvCxnSpPr>
        <p:spPr>
          <a:xfrm rot="10800000">
            <a:off x="550300" y="1395000"/>
            <a:ext cx="0" cy="235350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1"/>
          <p:cNvCxnSpPr/>
          <p:nvPr/>
        </p:nvCxnSpPr>
        <p:spPr>
          <a:xfrm rot="10800000">
            <a:off x="1191450" y="4614400"/>
            <a:ext cx="6761100" cy="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1"/>
          <p:cNvCxnSpPr/>
          <p:nvPr/>
        </p:nvCxnSpPr>
        <p:spPr>
          <a:xfrm rot="10800000">
            <a:off x="1191450" y="555575"/>
            <a:ext cx="6761100" cy="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1"/>
          <p:cNvSpPr txBox="1"/>
          <p:nvPr>
            <p:ph hasCustomPrompt="1" type="title"/>
          </p:nvPr>
        </p:nvSpPr>
        <p:spPr>
          <a:xfrm>
            <a:off x="2037900" y="2347993"/>
            <a:ext cx="5068200" cy="14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7" name="Google Shape;107;p11"/>
          <p:cNvSpPr txBox="1"/>
          <p:nvPr>
            <p:ph idx="1" type="subTitle"/>
          </p:nvPr>
        </p:nvSpPr>
        <p:spPr>
          <a:xfrm>
            <a:off x="2736300" y="3723890"/>
            <a:ext cx="36714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354750" y="354750"/>
            <a:ext cx="8434500" cy="44340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7720264" y="157200"/>
            <a:ext cx="1269436" cy="4829094"/>
            <a:chOff x="7720264" y="157200"/>
            <a:chExt cx="1269436" cy="4829094"/>
          </a:xfrm>
        </p:grpSpPr>
        <p:sp>
          <p:nvSpPr>
            <p:cNvPr id="113" name="Google Shape;113;p13"/>
            <p:cNvSpPr/>
            <p:nvPr/>
          </p:nvSpPr>
          <p:spPr>
            <a:xfrm flipH="1">
              <a:off x="7720264" y="157200"/>
              <a:ext cx="1268473" cy="1200819"/>
            </a:xfrm>
            <a:custGeom>
              <a:rect b="b" l="l" r="r" t="t"/>
              <a:pathLst>
                <a:path extrusionOk="0" fill="none" h="118424" w="125096">
                  <a:moveTo>
                    <a:pt x="1" y="118423"/>
                  </a:moveTo>
                  <a:lnTo>
                    <a:pt x="1" y="72611"/>
                  </a:lnTo>
                  <a:cubicBezTo>
                    <a:pt x="40063" y="72611"/>
                    <a:pt x="72584" y="40117"/>
                    <a:pt x="72584" y="1"/>
                  </a:cubicBezTo>
                  <a:lnTo>
                    <a:pt x="125096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10800000">
              <a:off x="7720264" y="3785475"/>
              <a:ext cx="1268473" cy="1200819"/>
            </a:xfrm>
            <a:custGeom>
              <a:rect b="b" l="l" r="r" t="t"/>
              <a:pathLst>
                <a:path extrusionOk="0" fill="none" h="118424" w="125096">
                  <a:moveTo>
                    <a:pt x="1" y="118423"/>
                  </a:moveTo>
                  <a:lnTo>
                    <a:pt x="1" y="72611"/>
                  </a:lnTo>
                  <a:cubicBezTo>
                    <a:pt x="40063" y="72611"/>
                    <a:pt x="72584" y="40117"/>
                    <a:pt x="72584" y="1"/>
                  </a:cubicBezTo>
                  <a:lnTo>
                    <a:pt x="125096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5" name="Google Shape;115;p13"/>
            <p:cNvCxnSpPr/>
            <p:nvPr/>
          </p:nvCxnSpPr>
          <p:spPr>
            <a:xfrm>
              <a:off x="8989700" y="1257300"/>
              <a:ext cx="0" cy="29148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16" name="Google Shape;116;p13"/>
          <p:cNvGrpSpPr/>
          <p:nvPr/>
        </p:nvGrpSpPr>
        <p:grpSpPr>
          <a:xfrm flipH="1">
            <a:off x="154277" y="154175"/>
            <a:ext cx="1269436" cy="4829094"/>
            <a:chOff x="7720264" y="157200"/>
            <a:chExt cx="1269436" cy="4829094"/>
          </a:xfrm>
        </p:grpSpPr>
        <p:sp>
          <p:nvSpPr>
            <p:cNvPr id="117" name="Google Shape;117;p13"/>
            <p:cNvSpPr/>
            <p:nvPr/>
          </p:nvSpPr>
          <p:spPr>
            <a:xfrm flipH="1">
              <a:off x="7720264" y="157200"/>
              <a:ext cx="1268473" cy="1200819"/>
            </a:xfrm>
            <a:custGeom>
              <a:rect b="b" l="l" r="r" t="t"/>
              <a:pathLst>
                <a:path extrusionOk="0" fill="none" h="118424" w="125096">
                  <a:moveTo>
                    <a:pt x="1" y="118423"/>
                  </a:moveTo>
                  <a:lnTo>
                    <a:pt x="1" y="72611"/>
                  </a:lnTo>
                  <a:cubicBezTo>
                    <a:pt x="40063" y="72611"/>
                    <a:pt x="72584" y="40117"/>
                    <a:pt x="72584" y="1"/>
                  </a:cubicBezTo>
                  <a:lnTo>
                    <a:pt x="125096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 rot="10800000">
              <a:off x="7720264" y="3785475"/>
              <a:ext cx="1268473" cy="1200819"/>
            </a:xfrm>
            <a:custGeom>
              <a:rect b="b" l="l" r="r" t="t"/>
              <a:pathLst>
                <a:path extrusionOk="0" fill="none" h="118424" w="125096">
                  <a:moveTo>
                    <a:pt x="1" y="118423"/>
                  </a:moveTo>
                  <a:lnTo>
                    <a:pt x="1" y="72611"/>
                  </a:lnTo>
                  <a:cubicBezTo>
                    <a:pt x="40063" y="72611"/>
                    <a:pt x="72584" y="40117"/>
                    <a:pt x="72584" y="1"/>
                  </a:cubicBezTo>
                  <a:lnTo>
                    <a:pt x="125096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9" name="Google Shape;119;p13"/>
            <p:cNvCxnSpPr/>
            <p:nvPr/>
          </p:nvCxnSpPr>
          <p:spPr>
            <a:xfrm>
              <a:off x="8989700" y="1257300"/>
              <a:ext cx="0" cy="29148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20" name="Google Shape;120;p13"/>
          <p:cNvCxnSpPr/>
          <p:nvPr/>
        </p:nvCxnSpPr>
        <p:spPr>
          <a:xfrm rot="10800000">
            <a:off x="8599225" y="1395000"/>
            <a:ext cx="0" cy="235350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" name="Google Shape;121;p13"/>
          <p:cNvCxnSpPr/>
          <p:nvPr/>
        </p:nvCxnSpPr>
        <p:spPr>
          <a:xfrm rot="10800000">
            <a:off x="550300" y="1395000"/>
            <a:ext cx="0" cy="235350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p13"/>
          <p:cNvSpPr txBox="1"/>
          <p:nvPr>
            <p:ph hasCustomPrompt="1" type="title"/>
          </p:nvPr>
        </p:nvSpPr>
        <p:spPr>
          <a:xfrm>
            <a:off x="3395475" y="1452263"/>
            <a:ext cx="7968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3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/>
          <p:nvPr>
            <p:ph idx="2" type="title"/>
          </p:nvPr>
        </p:nvSpPr>
        <p:spPr>
          <a:xfrm>
            <a:off x="1766775" y="1931988"/>
            <a:ext cx="24255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4" name="Google Shape;124;p13"/>
          <p:cNvSpPr txBox="1"/>
          <p:nvPr>
            <p:ph idx="1" type="subTitle"/>
          </p:nvPr>
        </p:nvSpPr>
        <p:spPr>
          <a:xfrm>
            <a:off x="1968075" y="2344438"/>
            <a:ext cx="22242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5" name="Google Shape;125;p13"/>
          <p:cNvSpPr txBox="1"/>
          <p:nvPr>
            <p:ph hasCustomPrompt="1" idx="3" type="title"/>
          </p:nvPr>
        </p:nvSpPr>
        <p:spPr>
          <a:xfrm>
            <a:off x="3395475" y="3013238"/>
            <a:ext cx="7968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3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/>
          <p:nvPr>
            <p:ph idx="4" type="title"/>
          </p:nvPr>
        </p:nvSpPr>
        <p:spPr>
          <a:xfrm>
            <a:off x="1766775" y="3492963"/>
            <a:ext cx="24255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7" name="Google Shape;127;p13"/>
          <p:cNvSpPr txBox="1"/>
          <p:nvPr>
            <p:ph idx="5" type="subTitle"/>
          </p:nvPr>
        </p:nvSpPr>
        <p:spPr>
          <a:xfrm>
            <a:off x="1968075" y="3905413"/>
            <a:ext cx="22242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8" name="Google Shape;128;p13"/>
          <p:cNvSpPr txBox="1"/>
          <p:nvPr>
            <p:ph hasCustomPrompt="1" idx="6" type="title"/>
          </p:nvPr>
        </p:nvSpPr>
        <p:spPr>
          <a:xfrm>
            <a:off x="4951723" y="1452263"/>
            <a:ext cx="7968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35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/>
          <p:nvPr>
            <p:ph idx="7" type="title"/>
          </p:nvPr>
        </p:nvSpPr>
        <p:spPr>
          <a:xfrm>
            <a:off x="4951723" y="1931988"/>
            <a:ext cx="24255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0" name="Google Shape;130;p13"/>
          <p:cNvSpPr txBox="1"/>
          <p:nvPr>
            <p:ph idx="8" type="subTitle"/>
          </p:nvPr>
        </p:nvSpPr>
        <p:spPr>
          <a:xfrm>
            <a:off x="4951723" y="2344438"/>
            <a:ext cx="22242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1" name="Google Shape;131;p13"/>
          <p:cNvSpPr txBox="1"/>
          <p:nvPr>
            <p:ph hasCustomPrompt="1" idx="9" type="title"/>
          </p:nvPr>
        </p:nvSpPr>
        <p:spPr>
          <a:xfrm>
            <a:off x="4951723" y="3013238"/>
            <a:ext cx="7968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35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/>
          <p:nvPr>
            <p:ph idx="13" type="title"/>
          </p:nvPr>
        </p:nvSpPr>
        <p:spPr>
          <a:xfrm>
            <a:off x="4951723" y="3492963"/>
            <a:ext cx="24255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3" name="Google Shape;133;p13"/>
          <p:cNvSpPr txBox="1"/>
          <p:nvPr>
            <p:ph idx="14" type="subTitle"/>
          </p:nvPr>
        </p:nvSpPr>
        <p:spPr>
          <a:xfrm>
            <a:off x="4951723" y="3905413"/>
            <a:ext cx="22242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4" name="Google Shape;134;p13"/>
          <p:cNvSpPr txBox="1"/>
          <p:nvPr>
            <p:ph idx="15" type="title"/>
          </p:nvPr>
        </p:nvSpPr>
        <p:spPr>
          <a:xfrm>
            <a:off x="2427900" y="705125"/>
            <a:ext cx="4288200" cy="4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1525"/>
            <a:ext cx="9144000" cy="515502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4"/>
          <p:cNvSpPr/>
          <p:nvPr/>
        </p:nvSpPr>
        <p:spPr>
          <a:xfrm>
            <a:off x="354750" y="354750"/>
            <a:ext cx="8434500" cy="44340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8" name="Google Shape;138;p14"/>
          <p:cNvCxnSpPr/>
          <p:nvPr/>
        </p:nvCxnSpPr>
        <p:spPr>
          <a:xfrm rot="10800000">
            <a:off x="550300" y="1395000"/>
            <a:ext cx="0" cy="235350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9" name="Google Shape;139;p14"/>
          <p:cNvGrpSpPr/>
          <p:nvPr/>
        </p:nvGrpSpPr>
        <p:grpSpPr>
          <a:xfrm>
            <a:off x="155239" y="157200"/>
            <a:ext cx="8833498" cy="1200819"/>
            <a:chOff x="155239" y="157200"/>
            <a:chExt cx="8833498" cy="1200819"/>
          </a:xfrm>
        </p:grpSpPr>
        <p:sp>
          <p:nvSpPr>
            <p:cNvPr id="140" name="Google Shape;140;p14"/>
            <p:cNvSpPr/>
            <p:nvPr/>
          </p:nvSpPr>
          <p:spPr>
            <a:xfrm>
              <a:off x="155239" y="157200"/>
              <a:ext cx="1268473" cy="1200819"/>
            </a:xfrm>
            <a:custGeom>
              <a:rect b="b" l="l" r="r" t="t"/>
              <a:pathLst>
                <a:path extrusionOk="0" fill="none" h="118424" w="125096">
                  <a:moveTo>
                    <a:pt x="1" y="118423"/>
                  </a:moveTo>
                  <a:lnTo>
                    <a:pt x="1" y="72611"/>
                  </a:lnTo>
                  <a:cubicBezTo>
                    <a:pt x="40063" y="72611"/>
                    <a:pt x="72584" y="40117"/>
                    <a:pt x="72584" y="1"/>
                  </a:cubicBezTo>
                  <a:lnTo>
                    <a:pt x="125096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4"/>
            <p:cNvSpPr/>
            <p:nvPr/>
          </p:nvSpPr>
          <p:spPr>
            <a:xfrm flipH="1">
              <a:off x="7720264" y="157200"/>
              <a:ext cx="1268473" cy="1200819"/>
            </a:xfrm>
            <a:custGeom>
              <a:rect b="b" l="l" r="r" t="t"/>
              <a:pathLst>
                <a:path extrusionOk="0" fill="none" h="118424" w="125096">
                  <a:moveTo>
                    <a:pt x="1" y="118423"/>
                  </a:moveTo>
                  <a:lnTo>
                    <a:pt x="1" y="72611"/>
                  </a:lnTo>
                  <a:cubicBezTo>
                    <a:pt x="40063" y="72611"/>
                    <a:pt x="72584" y="40117"/>
                    <a:pt x="72584" y="1"/>
                  </a:cubicBezTo>
                  <a:lnTo>
                    <a:pt x="125096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2" name="Google Shape;142;p14"/>
            <p:cNvCxnSpPr/>
            <p:nvPr/>
          </p:nvCxnSpPr>
          <p:spPr>
            <a:xfrm rot="10800000">
              <a:off x="1191450" y="157200"/>
              <a:ext cx="6761100" cy="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43" name="Google Shape;143;p14"/>
          <p:cNvCxnSpPr/>
          <p:nvPr/>
        </p:nvCxnSpPr>
        <p:spPr>
          <a:xfrm rot="10800000">
            <a:off x="8599225" y="1395000"/>
            <a:ext cx="0" cy="235350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4" name="Google Shape;144;p14"/>
          <p:cNvGrpSpPr/>
          <p:nvPr/>
        </p:nvGrpSpPr>
        <p:grpSpPr>
          <a:xfrm>
            <a:off x="155239" y="3785481"/>
            <a:ext cx="8833498" cy="1200819"/>
            <a:chOff x="155239" y="3785481"/>
            <a:chExt cx="8833498" cy="1200819"/>
          </a:xfrm>
        </p:grpSpPr>
        <p:sp>
          <p:nvSpPr>
            <p:cNvPr id="145" name="Google Shape;145;p14"/>
            <p:cNvSpPr/>
            <p:nvPr/>
          </p:nvSpPr>
          <p:spPr>
            <a:xfrm flipH="1" rot="10800000">
              <a:off x="155239" y="3785481"/>
              <a:ext cx="1268473" cy="1200819"/>
            </a:xfrm>
            <a:custGeom>
              <a:rect b="b" l="l" r="r" t="t"/>
              <a:pathLst>
                <a:path extrusionOk="0" fill="none" h="118424" w="125096">
                  <a:moveTo>
                    <a:pt x="1" y="118423"/>
                  </a:moveTo>
                  <a:lnTo>
                    <a:pt x="1" y="72611"/>
                  </a:lnTo>
                  <a:cubicBezTo>
                    <a:pt x="40063" y="72611"/>
                    <a:pt x="72584" y="40117"/>
                    <a:pt x="72584" y="1"/>
                  </a:cubicBezTo>
                  <a:lnTo>
                    <a:pt x="125096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 rot="10800000">
              <a:off x="7720264" y="3785481"/>
              <a:ext cx="1268473" cy="1200819"/>
            </a:xfrm>
            <a:custGeom>
              <a:rect b="b" l="l" r="r" t="t"/>
              <a:pathLst>
                <a:path extrusionOk="0" fill="none" h="118424" w="125096">
                  <a:moveTo>
                    <a:pt x="1" y="118423"/>
                  </a:moveTo>
                  <a:lnTo>
                    <a:pt x="1" y="72611"/>
                  </a:lnTo>
                  <a:cubicBezTo>
                    <a:pt x="40063" y="72611"/>
                    <a:pt x="72584" y="40117"/>
                    <a:pt x="72584" y="1"/>
                  </a:cubicBezTo>
                  <a:lnTo>
                    <a:pt x="125096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7" name="Google Shape;147;p14"/>
            <p:cNvCxnSpPr/>
            <p:nvPr/>
          </p:nvCxnSpPr>
          <p:spPr>
            <a:xfrm rot="10800000">
              <a:off x="1191450" y="4986300"/>
              <a:ext cx="6761100" cy="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48" name="Google Shape;148;p14"/>
          <p:cNvCxnSpPr/>
          <p:nvPr/>
        </p:nvCxnSpPr>
        <p:spPr>
          <a:xfrm rot="10800000">
            <a:off x="1191450" y="4614400"/>
            <a:ext cx="6761100" cy="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/>
          <p:cNvCxnSpPr/>
          <p:nvPr/>
        </p:nvCxnSpPr>
        <p:spPr>
          <a:xfrm rot="10800000">
            <a:off x="1191450" y="555575"/>
            <a:ext cx="6761100" cy="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14"/>
          <p:cNvSpPr txBox="1"/>
          <p:nvPr>
            <p:ph idx="1" type="subTitle"/>
          </p:nvPr>
        </p:nvSpPr>
        <p:spPr>
          <a:xfrm>
            <a:off x="1711050" y="1469463"/>
            <a:ext cx="5721900" cy="129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51" name="Google Shape;151;p14"/>
          <p:cNvSpPr txBox="1"/>
          <p:nvPr>
            <p:ph type="title"/>
          </p:nvPr>
        </p:nvSpPr>
        <p:spPr>
          <a:xfrm>
            <a:off x="2722050" y="3113338"/>
            <a:ext cx="3699900" cy="4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4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1525"/>
            <a:ext cx="9144000" cy="515502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5"/>
          <p:cNvSpPr/>
          <p:nvPr/>
        </p:nvSpPr>
        <p:spPr>
          <a:xfrm>
            <a:off x="354750" y="354750"/>
            <a:ext cx="8434500" cy="44340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" name="Google Shape;155;p15"/>
          <p:cNvGrpSpPr/>
          <p:nvPr/>
        </p:nvGrpSpPr>
        <p:grpSpPr>
          <a:xfrm>
            <a:off x="155239" y="157200"/>
            <a:ext cx="8833498" cy="1200819"/>
            <a:chOff x="155239" y="157200"/>
            <a:chExt cx="8833498" cy="1200819"/>
          </a:xfrm>
        </p:grpSpPr>
        <p:sp>
          <p:nvSpPr>
            <p:cNvPr id="156" name="Google Shape;156;p15"/>
            <p:cNvSpPr/>
            <p:nvPr/>
          </p:nvSpPr>
          <p:spPr>
            <a:xfrm>
              <a:off x="155239" y="157200"/>
              <a:ext cx="1268473" cy="1200819"/>
            </a:xfrm>
            <a:custGeom>
              <a:rect b="b" l="l" r="r" t="t"/>
              <a:pathLst>
                <a:path extrusionOk="0" fill="none" h="118424" w="125096">
                  <a:moveTo>
                    <a:pt x="1" y="118423"/>
                  </a:moveTo>
                  <a:lnTo>
                    <a:pt x="1" y="72611"/>
                  </a:lnTo>
                  <a:cubicBezTo>
                    <a:pt x="40063" y="72611"/>
                    <a:pt x="72584" y="40117"/>
                    <a:pt x="72584" y="1"/>
                  </a:cubicBezTo>
                  <a:lnTo>
                    <a:pt x="125096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 flipH="1">
              <a:off x="7720264" y="157200"/>
              <a:ext cx="1268473" cy="1200819"/>
            </a:xfrm>
            <a:custGeom>
              <a:rect b="b" l="l" r="r" t="t"/>
              <a:pathLst>
                <a:path extrusionOk="0" fill="none" h="118424" w="125096">
                  <a:moveTo>
                    <a:pt x="1" y="118423"/>
                  </a:moveTo>
                  <a:lnTo>
                    <a:pt x="1" y="72611"/>
                  </a:lnTo>
                  <a:cubicBezTo>
                    <a:pt x="40063" y="72611"/>
                    <a:pt x="72584" y="40117"/>
                    <a:pt x="72584" y="1"/>
                  </a:cubicBezTo>
                  <a:lnTo>
                    <a:pt x="125096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8" name="Google Shape;158;p15"/>
            <p:cNvCxnSpPr/>
            <p:nvPr/>
          </p:nvCxnSpPr>
          <p:spPr>
            <a:xfrm rot="10800000">
              <a:off x="1191450" y="157200"/>
              <a:ext cx="6761100" cy="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59" name="Google Shape;159;p15"/>
          <p:cNvCxnSpPr/>
          <p:nvPr/>
        </p:nvCxnSpPr>
        <p:spPr>
          <a:xfrm rot="10800000">
            <a:off x="8599225" y="1395000"/>
            <a:ext cx="0" cy="235350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15"/>
          <p:cNvCxnSpPr/>
          <p:nvPr/>
        </p:nvCxnSpPr>
        <p:spPr>
          <a:xfrm rot="10800000">
            <a:off x="550300" y="1395000"/>
            <a:ext cx="0" cy="235350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1" name="Google Shape;161;p15"/>
          <p:cNvGrpSpPr/>
          <p:nvPr/>
        </p:nvGrpSpPr>
        <p:grpSpPr>
          <a:xfrm>
            <a:off x="155239" y="3785481"/>
            <a:ext cx="8833498" cy="1200819"/>
            <a:chOff x="155239" y="3785481"/>
            <a:chExt cx="8833498" cy="1200819"/>
          </a:xfrm>
        </p:grpSpPr>
        <p:sp>
          <p:nvSpPr>
            <p:cNvPr id="162" name="Google Shape;162;p15"/>
            <p:cNvSpPr/>
            <p:nvPr/>
          </p:nvSpPr>
          <p:spPr>
            <a:xfrm flipH="1" rot="10800000">
              <a:off x="155239" y="3785481"/>
              <a:ext cx="1268473" cy="1200819"/>
            </a:xfrm>
            <a:custGeom>
              <a:rect b="b" l="l" r="r" t="t"/>
              <a:pathLst>
                <a:path extrusionOk="0" fill="none" h="118424" w="125096">
                  <a:moveTo>
                    <a:pt x="1" y="118423"/>
                  </a:moveTo>
                  <a:lnTo>
                    <a:pt x="1" y="72611"/>
                  </a:lnTo>
                  <a:cubicBezTo>
                    <a:pt x="40063" y="72611"/>
                    <a:pt x="72584" y="40117"/>
                    <a:pt x="72584" y="1"/>
                  </a:cubicBezTo>
                  <a:lnTo>
                    <a:pt x="125096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5"/>
            <p:cNvSpPr/>
            <p:nvPr/>
          </p:nvSpPr>
          <p:spPr>
            <a:xfrm rot="10800000">
              <a:off x="7720264" y="3785481"/>
              <a:ext cx="1268473" cy="1200819"/>
            </a:xfrm>
            <a:custGeom>
              <a:rect b="b" l="l" r="r" t="t"/>
              <a:pathLst>
                <a:path extrusionOk="0" fill="none" h="118424" w="125096">
                  <a:moveTo>
                    <a:pt x="1" y="118423"/>
                  </a:moveTo>
                  <a:lnTo>
                    <a:pt x="1" y="72611"/>
                  </a:lnTo>
                  <a:cubicBezTo>
                    <a:pt x="40063" y="72611"/>
                    <a:pt x="72584" y="40117"/>
                    <a:pt x="72584" y="1"/>
                  </a:cubicBezTo>
                  <a:lnTo>
                    <a:pt x="125096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4" name="Google Shape;164;p15"/>
            <p:cNvCxnSpPr/>
            <p:nvPr/>
          </p:nvCxnSpPr>
          <p:spPr>
            <a:xfrm rot="10800000">
              <a:off x="1191450" y="4986300"/>
              <a:ext cx="6761100" cy="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5" name="Google Shape;165;p15"/>
          <p:cNvSpPr txBox="1"/>
          <p:nvPr>
            <p:ph hasCustomPrompt="1" type="title"/>
          </p:nvPr>
        </p:nvSpPr>
        <p:spPr>
          <a:xfrm>
            <a:off x="3157950" y="1102138"/>
            <a:ext cx="2828100" cy="3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166" name="Google Shape;166;p15"/>
          <p:cNvSpPr txBox="1"/>
          <p:nvPr>
            <p:ph idx="1" type="subTitle"/>
          </p:nvPr>
        </p:nvSpPr>
        <p:spPr>
          <a:xfrm>
            <a:off x="3157950" y="1593112"/>
            <a:ext cx="28281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7" name="Google Shape;167;p15"/>
          <p:cNvSpPr txBox="1"/>
          <p:nvPr>
            <p:ph hasCustomPrompt="1" idx="2" type="title"/>
          </p:nvPr>
        </p:nvSpPr>
        <p:spPr>
          <a:xfrm>
            <a:off x="709625" y="2795188"/>
            <a:ext cx="2828100" cy="3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168" name="Google Shape;168;p15"/>
          <p:cNvSpPr txBox="1"/>
          <p:nvPr>
            <p:ph idx="3" type="subTitle"/>
          </p:nvPr>
        </p:nvSpPr>
        <p:spPr>
          <a:xfrm>
            <a:off x="709625" y="3286162"/>
            <a:ext cx="28281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9" name="Google Shape;169;p15"/>
          <p:cNvSpPr txBox="1"/>
          <p:nvPr>
            <p:ph hasCustomPrompt="1" idx="4" type="title"/>
          </p:nvPr>
        </p:nvSpPr>
        <p:spPr>
          <a:xfrm>
            <a:off x="5606325" y="2795188"/>
            <a:ext cx="2828100" cy="3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170" name="Google Shape;170;p15"/>
          <p:cNvSpPr txBox="1"/>
          <p:nvPr>
            <p:ph idx="5" type="subTitle"/>
          </p:nvPr>
        </p:nvSpPr>
        <p:spPr>
          <a:xfrm>
            <a:off x="5606325" y="3286162"/>
            <a:ext cx="28281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5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6"/>
          <p:cNvSpPr/>
          <p:nvPr/>
        </p:nvSpPr>
        <p:spPr>
          <a:xfrm>
            <a:off x="354750" y="354750"/>
            <a:ext cx="8434500" cy="44340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" name="Google Shape;174;p16"/>
          <p:cNvGrpSpPr/>
          <p:nvPr/>
        </p:nvGrpSpPr>
        <p:grpSpPr>
          <a:xfrm>
            <a:off x="155239" y="157200"/>
            <a:ext cx="8833498" cy="1200819"/>
            <a:chOff x="155239" y="157200"/>
            <a:chExt cx="8833498" cy="1200819"/>
          </a:xfrm>
        </p:grpSpPr>
        <p:sp>
          <p:nvSpPr>
            <p:cNvPr id="175" name="Google Shape;175;p16"/>
            <p:cNvSpPr/>
            <p:nvPr/>
          </p:nvSpPr>
          <p:spPr>
            <a:xfrm>
              <a:off x="155239" y="157200"/>
              <a:ext cx="1268473" cy="1200819"/>
            </a:xfrm>
            <a:custGeom>
              <a:rect b="b" l="l" r="r" t="t"/>
              <a:pathLst>
                <a:path extrusionOk="0" fill="none" h="118424" w="125096">
                  <a:moveTo>
                    <a:pt x="1" y="118423"/>
                  </a:moveTo>
                  <a:lnTo>
                    <a:pt x="1" y="72611"/>
                  </a:lnTo>
                  <a:cubicBezTo>
                    <a:pt x="40063" y="72611"/>
                    <a:pt x="72584" y="40117"/>
                    <a:pt x="72584" y="1"/>
                  </a:cubicBezTo>
                  <a:lnTo>
                    <a:pt x="125096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6"/>
            <p:cNvSpPr/>
            <p:nvPr/>
          </p:nvSpPr>
          <p:spPr>
            <a:xfrm flipH="1">
              <a:off x="7720264" y="157200"/>
              <a:ext cx="1268473" cy="1200819"/>
            </a:xfrm>
            <a:custGeom>
              <a:rect b="b" l="l" r="r" t="t"/>
              <a:pathLst>
                <a:path extrusionOk="0" fill="none" h="118424" w="125096">
                  <a:moveTo>
                    <a:pt x="1" y="118423"/>
                  </a:moveTo>
                  <a:lnTo>
                    <a:pt x="1" y="72611"/>
                  </a:lnTo>
                  <a:cubicBezTo>
                    <a:pt x="40063" y="72611"/>
                    <a:pt x="72584" y="40117"/>
                    <a:pt x="72584" y="1"/>
                  </a:cubicBezTo>
                  <a:lnTo>
                    <a:pt x="125096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7" name="Google Shape;177;p16"/>
            <p:cNvCxnSpPr/>
            <p:nvPr/>
          </p:nvCxnSpPr>
          <p:spPr>
            <a:xfrm>
              <a:off x="1285875" y="157200"/>
              <a:ext cx="66051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78" name="Google Shape;178;p16"/>
          <p:cNvCxnSpPr/>
          <p:nvPr/>
        </p:nvCxnSpPr>
        <p:spPr>
          <a:xfrm rot="10800000">
            <a:off x="1191450" y="4614400"/>
            <a:ext cx="6761100" cy="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16"/>
          <p:cNvSpPr txBox="1"/>
          <p:nvPr>
            <p:ph type="title"/>
          </p:nvPr>
        </p:nvSpPr>
        <p:spPr>
          <a:xfrm>
            <a:off x="2293500" y="705125"/>
            <a:ext cx="4557000" cy="4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0" name="Google Shape;180;p16"/>
          <p:cNvSpPr txBox="1"/>
          <p:nvPr>
            <p:ph idx="2" type="title"/>
          </p:nvPr>
        </p:nvSpPr>
        <p:spPr>
          <a:xfrm>
            <a:off x="709625" y="3334525"/>
            <a:ext cx="20871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1" name="Google Shape;181;p16"/>
          <p:cNvSpPr txBox="1"/>
          <p:nvPr>
            <p:ph idx="1" type="subTitle"/>
          </p:nvPr>
        </p:nvSpPr>
        <p:spPr>
          <a:xfrm>
            <a:off x="709625" y="2807475"/>
            <a:ext cx="2087100" cy="6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2" name="Google Shape;182;p16"/>
          <p:cNvSpPr txBox="1"/>
          <p:nvPr>
            <p:ph hasCustomPrompt="1" idx="3" type="title"/>
          </p:nvPr>
        </p:nvSpPr>
        <p:spPr>
          <a:xfrm>
            <a:off x="1084925" y="1915878"/>
            <a:ext cx="1711800" cy="8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83" name="Google Shape;183;p16"/>
          <p:cNvSpPr txBox="1"/>
          <p:nvPr>
            <p:ph idx="4" type="title"/>
          </p:nvPr>
        </p:nvSpPr>
        <p:spPr>
          <a:xfrm>
            <a:off x="6347275" y="1838963"/>
            <a:ext cx="20871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4" name="Google Shape;184;p16"/>
          <p:cNvSpPr txBox="1"/>
          <p:nvPr>
            <p:ph idx="5" type="subTitle"/>
          </p:nvPr>
        </p:nvSpPr>
        <p:spPr>
          <a:xfrm>
            <a:off x="6347275" y="2251413"/>
            <a:ext cx="2087100" cy="6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5" name="Google Shape;185;p16"/>
          <p:cNvSpPr txBox="1"/>
          <p:nvPr>
            <p:ph hasCustomPrompt="1" idx="6" type="title"/>
          </p:nvPr>
        </p:nvSpPr>
        <p:spPr>
          <a:xfrm>
            <a:off x="6347275" y="2955333"/>
            <a:ext cx="1711800" cy="8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_1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1525"/>
            <a:ext cx="9144000" cy="515502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7"/>
          <p:cNvSpPr/>
          <p:nvPr/>
        </p:nvSpPr>
        <p:spPr>
          <a:xfrm>
            <a:off x="155250" y="157200"/>
            <a:ext cx="8833500" cy="4829100"/>
          </a:xfrm>
          <a:prstGeom prst="plaque">
            <a:avLst>
              <a:gd fmla="val 15252" name="adj"/>
            </a:avLst>
          </a:prstGeom>
          <a:noFill/>
          <a:ln cap="flat" cmpd="sng" w="28575">
            <a:solidFill>
              <a:srgbClr val="754C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7"/>
          <p:cNvSpPr/>
          <p:nvPr/>
        </p:nvSpPr>
        <p:spPr>
          <a:xfrm>
            <a:off x="354750" y="354750"/>
            <a:ext cx="8434500" cy="44340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0" name="Google Shape;190;p17"/>
          <p:cNvCxnSpPr/>
          <p:nvPr/>
        </p:nvCxnSpPr>
        <p:spPr>
          <a:xfrm rot="10800000">
            <a:off x="1191450" y="4614400"/>
            <a:ext cx="6761100" cy="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17"/>
          <p:cNvCxnSpPr/>
          <p:nvPr/>
        </p:nvCxnSpPr>
        <p:spPr>
          <a:xfrm rot="10800000">
            <a:off x="1191450" y="555575"/>
            <a:ext cx="6761100" cy="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17"/>
          <p:cNvCxnSpPr/>
          <p:nvPr/>
        </p:nvCxnSpPr>
        <p:spPr>
          <a:xfrm rot="10800000">
            <a:off x="8599225" y="1395000"/>
            <a:ext cx="0" cy="235350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17"/>
          <p:cNvCxnSpPr/>
          <p:nvPr/>
        </p:nvCxnSpPr>
        <p:spPr>
          <a:xfrm rot="10800000">
            <a:off x="550300" y="1395000"/>
            <a:ext cx="0" cy="235350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17"/>
          <p:cNvSpPr txBox="1"/>
          <p:nvPr>
            <p:ph type="ctrTitle"/>
          </p:nvPr>
        </p:nvSpPr>
        <p:spPr>
          <a:xfrm>
            <a:off x="3494730" y="1448150"/>
            <a:ext cx="4533300" cy="13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16323"/>
              </a:buClr>
              <a:buSzPts val="10000"/>
              <a:buNone/>
              <a:defRPr b="1" sz="10000">
                <a:solidFill>
                  <a:srgbClr val="F1632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195" name="Google Shape;195;p17"/>
          <p:cNvSpPr txBox="1"/>
          <p:nvPr>
            <p:ph idx="1" type="subTitle"/>
          </p:nvPr>
        </p:nvSpPr>
        <p:spPr>
          <a:xfrm>
            <a:off x="3777780" y="3090012"/>
            <a:ext cx="3967200" cy="63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9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8"/>
          <p:cNvSpPr/>
          <p:nvPr/>
        </p:nvSpPr>
        <p:spPr>
          <a:xfrm>
            <a:off x="155250" y="157200"/>
            <a:ext cx="8833500" cy="4829100"/>
          </a:xfrm>
          <a:prstGeom prst="plaque">
            <a:avLst>
              <a:gd fmla="val 15252" name="adj"/>
            </a:avLst>
          </a:prstGeom>
          <a:noFill/>
          <a:ln cap="flat" cmpd="sng" w="28575">
            <a:solidFill>
              <a:srgbClr val="754C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8"/>
          <p:cNvSpPr/>
          <p:nvPr/>
        </p:nvSpPr>
        <p:spPr>
          <a:xfrm>
            <a:off x="354750" y="354750"/>
            <a:ext cx="8434500" cy="44340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0" name="Google Shape;200;p18"/>
          <p:cNvCxnSpPr/>
          <p:nvPr/>
        </p:nvCxnSpPr>
        <p:spPr>
          <a:xfrm rot="10800000">
            <a:off x="1191450" y="4614400"/>
            <a:ext cx="6761100" cy="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18"/>
          <p:cNvCxnSpPr/>
          <p:nvPr/>
        </p:nvCxnSpPr>
        <p:spPr>
          <a:xfrm rot="10800000">
            <a:off x="550300" y="1395000"/>
            <a:ext cx="0" cy="235350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18"/>
          <p:cNvCxnSpPr/>
          <p:nvPr/>
        </p:nvCxnSpPr>
        <p:spPr>
          <a:xfrm rot="10800000">
            <a:off x="8599225" y="1395000"/>
            <a:ext cx="0" cy="235350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" name="Google Shape;203;p18"/>
          <p:cNvSpPr txBox="1"/>
          <p:nvPr>
            <p:ph type="title"/>
          </p:nvPr>
        </p:nvSpPr>
        <p:spPr>
          <a:xfrm>
            <a:off x="2293500" y="705125"/>
            <a:ext cx="4557000" cy="4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4" name="Google Shape;204;p18"/>
          <p:cNvSpPr txBox="1"/>
          <p:nvPr>
            <p:ph idx="1" type="subTitle"/>
          </p:nvPr>
        </p:nvSpPr>
        <p:spPr>
          <a:xfrm>
            <a:off x="1196800" y="2275800"/>
            <a:ext cx="2616000" cy="12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9"/>
          <p:cNvSpPr/>
          <p:nvPr/>
        </p:nvSpPr>
        <p:spPr>
          <a:xfrm>
            <a:off x="354750" y="354750"/>
            <a:ext cx="8434500" cy="44340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8" name="Google Shape;208;p19"/>
          <p:cNvCxnSpPr/>
          <p:nvPr/>
        </p:nvCxnSpPr>
        <p:spPr>
          <a:xfrm rot="10800000">
            <a:off x="8599225" y="1395000"/>
            <a:ext cx="0" cy="235350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19"/>
          <p:cNvCxnSpPr/>
          <p:nvPr/>
        </p:nvCxnSpPr>
        <p:spPr>
          <a:xfrm rot="10800000">
            <a:off x="550300" y="1395000"/>
            <a:ext cx="0" cy="235350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0" name="Google Shape;210;p19"/>
          <p:cNvGrpSpPr/>
          <p:nvPr/>
        </p:nvGrpSpPr>
        <p:grpSpPr>
          <a:xfrm>
            <a:off x="155239" y="3785481"/>
            <a:ext cx="8833498" cy="1200819"/>
            <a:chOff x="155239" y="3785481"/>
            <a:chExt cx="8833498" cy="1200819"/>
          </a:xfrm>
        </p:grpSpPr>
        <p:sp>
          <p:nvSpPr>
            <p:cNvPr id="211" name="Google Shape;211;p19"/>
            <p:cNvSpPr/>
            <p:nvPr/>
          </p:nvSpPr>
          <p:spPr>
            <a:xfrm flipH="1" rot="10800000">
              <a:off x="155239" y="3785481"/>
              <a:ext cx="1268473" cy="1200819"/>
            </a:xfrm>
            <a:custGeom>
              <a:rect b="b" l="l" r="r" t="t"/>
              <a:pathLst>
                <a:path extrusionOk="0" fill="none" h="118424" w="125096">
                  <a:moveTo>
                    <a:pt x="1" y="118423"/>
                  </a:moveTo>
                  <a:lnTo>
                    <a:pt x="1" y="72611"/>
                  </a:lnTo>
                  <a:cubicBezTo>
                    <a:pt x="40063" y="72611"/>
                    <a:pt x="72584" y="40117"/>
                    <a:pt x="72584" y="1"/>
                  </a:cubicBezTo>
                  <a:lnTo>
                    <a:pt x="125096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9"/>
            <p:cNvSpPr/>
            <p:nvPr/>
          </p:nvSpPr>
          <p:spPr>
            <a:xfrm rot="10800000">
              <a:off x="7720264" y="3785481"/>
              <a:ext cx="1268473" cy="1200819"/>
            </a:xfrm>
            <a:custGeom>
              <a:rect b="b" l="l" r="r" t="t"/>
              <a:pathLst>
                <a:path extrusionOk="0" fill="none" h="118424" w="125096">
                  <a:moveTo>
                    <a:pt x="1" y="118423"/>
                  </a:moveTo>
                  <a:lnTo>
                    <a:pt x="1" y="72611"/>
                  </a:lnTo>
                  <a:cubicBezTo>
                    <a:pt x="40063" y="72611"/>
                    <a:pt x="72584" y="40117"/>
                    <a:pt x="72584" y="1"/>
                  </a:cubicBezTo>
                  <a:lnTo>
                    <a:pt x="125096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3" name="Google Shape;213;p19"/>
            <p:cNvCxnSpPr/>
            <p:nvPr/>
          </p:nvCxnSpPr>
          <p:spPr>
            <a:xfrm rot="10800000">
              <a:off x="1191450" y="4986300"/>
              <a:ext cx="6761100" cy="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14" name="Google Shape;214;p19"/>
          <p:cNvCxnSpPr/>
          <p:nvPr/>
        </p:nvCxnSpPr>
        <p:spPr>
          <a:xfrm rot="10800000">
            <a:off x="1191450" y="555575"/>
            <a:ext cx="6761100" cy="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19"/>
          <p:cNvSpPr txBox="1"/>
          <p:nvPr>
            <p:ph type="title"/>
          </p:nvPr>
        </p:nvSpPr>
        <p:spPr>
          <a:xfrm>
            <a:off x="2293500" y="705125"/>
            <a:ext cx="4557000" cy="4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6" name="Google Shape;216;p19"/>
          <p:cNvSpPr txBox="1"/>
          <p:nvPr>
            <p:ph idx="1" type="subTitle"/>
          </p:nvPr>
        </p:nvSpPr>
        <p:spPr>
          <a:xfrm>
            <a:off x="5335748" y="2275800"/>
            <a:ext cx="2616000" cy="12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0"/>
          <p:cNvSpPr/>
          <p:nvPr/>
        </p:nvSpPr>
        <p:spPr>
          <a:xfrm>
            <a:off x="354750" y="354750"/>
            <a:ext cx="8434500" cy="44340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7720264" y="157200"/>
            <a:ext cx="1269436" cy="4829094"/>
            <a:chOff x="7720264" y="157200"/>
            <a:chExt cx="1269436" cy="4829094"/>
          </a:xfrm>
        </p:grpSpPr>
        <p:sp>
          <p:nvSpPr>
            <p:cNvPr id="221" name="Google Shape;221;p20"/>
            <p:cNvSpPr/>
            <p:nvPr/>
          </p:nvSpPr>
          <p:spPr>
            <a:xfrm flipH="1">
              <a:off x="7720264" y="157200"/>
              <a:ext cx="1268473" cy="1200819"/>
            </a:xfrm>
            <a:custGeom>
              <a:rect b="b" l="l" r="r" t="t"/>
              <a:pathLst>
                <a:path extrusionOk="0" fill="none" h="118424" w="125096">
                  <a:moveTo>
                    <a:pt x="1" y="118423"/>
                  </a:moveTo>
                  <a:lnTo>
                    <a:pt x="1" y="72611"/>
                  </a:lnTo>
                  <a:cubicBezTo>
                    <a:pt x="40063" y="72611"/>
                    <a:pt x="72584" y="40117"/>
                    <a:pt x="72584" y="1"/>
                  </a:cubicBezTo>
                  <a:lnTo>
                    <a:pt x="125096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0"/>
            <p:cNvSpPr/>
            <p:nvPr/>
          </p:nvSpPr>
          <p:spPr>
            <a:xfrm rot="10800000">
              <a:off x="7720264" y="3785475"/>
              <a:ext cx="1268473" cy="1200819"/>
            </a:xfrm>
            <a:custGeom>
              <a:rect b="b" l="l" r="r" t="t"/>
              <a:pathLst>
                <a:path extrusionOk="0" fill="none" h="118424" w="125096">
                  <a:moveTo>
                    <a:pt x="1" y="118423"/>
                  </a:moveTo>
                  <a:lnTo>
                    <a:pt x="1" y="72611"/>
                  </a:lnTo>
                  <a:cubicBezTo>
                    <a:pt x="40063" y="72611"/>
                    <a:pt x="72584" y="40117"/>
                    <a:pt x="72584" y="1"/>
                  </a:cubicBezTo>
                  <a:lnTo>
                    <a:pt x="125096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3" name="Google Shape;223;p20"/>
            <p:cNvCxnSpPr/>
            <p:nvPr/>
          </p:nvCxnSpPr>
          <p:spPr>
            <a:xfrm>
              <a:off x="8989700" y="1257300"/>
              <a:ext cx="0" cy="29148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24" name="Google Shape;224;p20"/>
          <p:cNvGrpSpPr/>
          <p:nvPr/>
        </p:nvGrpSpPr>
        <p:grpSpPr>
          <a:xfrm flipH="1">
            <a:off x="154277" y="154175"/>
            <a:ext cx="1269436" cy="4829094"/>
            <a:chOff x="7720264" y="157200"/>
            <a:chExt cx="1269436" cy="4829094"/>
          </a:xfrm>
        </p:grpSpPr>
        <p:sp>
          <p:nvSpPr>
            <p:cNvPr id="225" name="Google Shape;225;p20"/>
            <p:cNvSpPr/>
            <p:nvPr/>
          </p:nvSpPr>
          <p:spPr>
            <a:xfrm flipH="1">
              <a:off x="7720264" y="157200"/>
              <a:ext cx="1268473" cy="1200819"/>
            </a:xfrm>
            <a:custGeom>
              <a:rect b="b" l="l" r="r" t="t"/>
              <a:pathLst>
                <a:path extrusionOk="0" fill="none" h="118424" w="125096">
                  <a:moveTo>
                    <a:pt x="1" y="118423"/>
                  </a:moveTo>
                  <a:lnTo>
                    <a:pt x="1" y="72611"/>
                  </a:lnTo>
                  <a:cubicBezTo>
                    <a:pt x="40063" y="72611"/>
                    <a:pt x="72584" y="40117"/>
                    <a:pt x="72584" y="1"/>
                  </a:cubicBezTo>
                  <a:lnTo>
                    <a:pt x="125096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0"/>
            <p:cNvSpPr/>
            <p:nvPr/>
          </p:nvSpPr>
          <p:spPr>
            <a:xfrm rot="10800000">
              <a:off x="7720264" y="3785475"/>
              <a:ext cx="1268473" cy="1200819"/>
            </a:xfrm>
            <a:custGeom>
              <a:rect b="b" l="l" r="r" t="t"/>
              <a:pathLst>
                <a:path extrusionOk="0" fill="none" h="118424" w="125096">
                  <a:moveTo>
                    <a:pt x="1" y="118423"/>
                  </a:moveTo>
                  <a:lnTo>
                    <a:pt x="1" y="72611"/>
                  </a:lnTo>
                  <a:cubicBezTo>
                    <a:pt x="40063" y="72611"/>
                    <a:pt x="72584" y="40117"/>
                    <a:pt x="72584" y="1"/>
                  </a:cubicBezTo>
                  <a:lnTo>
                    <a:pt x="125096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7" name="Google Shape;227;p20"/>
            <p:cNvCxnSpPr/>
            <p:nvPr/>
          </p:nvCxnSpPr>
          <p:spPr>
            <a:xfrm>
              <a:off x="8989700" y="1257300"/>
              <a:ext cx="0" cy="29148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28" name="Google Shape;228;p20"/>
          <p:cNvCxnSpPr/>
          <p:nvPr/>
        </p:nvCxnSpPr>
        <p:spPr>
          <a:xfrm rot="10800000">
            <a:off x="8599225" y="1395000"/>
            <a:ext cx="0" cy="235350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20"/>
          <p:cNvCxnSpPr/>
          <p:nvPr/>
        </p:nvCxnSpPr>
        <p:spPr>
          <a:xfrm rot="10800000">
            <a:off x="550300" y="1395000"/>
            <a:ext cx="0" cy="235350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20"/>
          <p:cNvCxnSpPr/>
          <p:nvPr/>
        </p:nvCxnSpPr>
        <p:spPr>
          <a:xfrm rot="10800000">
            <a:off x="1191450" y="4614400"/>
            <a:ext cx="6761100" cy="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20"/>
          <p:cNvCxnSpPr/>
          <p:nvPr/>
        </p:nvCxnSpPr>
        <p:spPr>
          <a:xfrm rot="10800000">
            <a:off x="1191450" y="555575"/>
            <a:ext cx="6761100" cy="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" name="Google Shape;232;p20"/>
          <p:cNvSpPr txBox="1"/>
          <p:nvPr>
            <p:ph type="title"/>
          </p:nvPr>
        </p:nvSpPr>
        <p:spPr>
          <a:xfrm>
            <a:off x="1708390" y="1867500"/>
            <a:ext cx="2616000" cy="4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3" name="Google Shape;233;p20"/>
          <p:cNvSpPr txBox="1"/>
          <p:nvPr>
            <p:ph idx="1" type="subTitle"/>
          </p:nvPr>
        </p:nvSpPr>
        <p:spPr>
          <a:xfrm>
            <a:off x="1708390" y="2275788"/>
            <a:ext cx="2616000" cy="12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1525"/>
            <a:ext cx="9144000" cy="515502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/>
          <p:nvPr/>
        </p:nvSpPr>
        <p:spPr>
          <a:xfrm>
            <a:off x="155250" y="157200"/>
            <a:ext cx="8833500" cy="4829100"/>
          </a:xfrm>
          <a:prstGeom prst="plaque">
            <a:avLst>
              <a:gd fmla="val 15252" name="adj"/>
            </a:avLst>
          </a:prstGeom>
          <a:noFill/>
          <a:ln cap="flat" cmpd="sng" w="28575">
            <a:solidFill>
              <a:srgbClr val="754C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354750" y="354750"/>
            <a:ext cx="8434500" cy="44340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" name="Google Shape;22;p3"/>
          <p:cNvCxnSpPr/>
          <p:nvPr/>
        </p:nvCxnSpPr>
        <p:spPr>
          <a:xfrm rot="10800000">
            <a:off x="550300" y="1395000"/>
            <a:ext cx="0" cy="235350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3"/>
          <p:cNvCxnSpPr/>
          <p:nvPr/>
        </p:nvCxnSpPr>
        <p:spPr>
          <a:xfrm rot="10800000">
            <a:off x="8599225" y="1395000"/>
            <a:ext cx="0" cy="235350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" name="Google Shape;24;p3"/>
          <p:cNvSpPr txBox="1"/>
          <p:nvPr>
            <p:ph type="title"/>
          </p:nvPr>
        </p:nvSpPr>
        <p:spPr>
          <a:xfrm>
            <a:off x="2507100" y="1597275"/>
            <a:ext cx="4129800" cy="6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/>
        </p:txBody>
      </p:sp>
      <p:sp>
        <p:nvSpPr>
          <p:cNvPr id="25" name="Google Shape;25;p3"/>
          <p:cNvSpPr txBox="1"/>
          <p:nvPr>
            <p:ph hasCustomPrompt="1" idx="2" type="title"/>
          </p:nvPr>
        </p:nvSpPr>
        <p:spPr>
          <a:xfrm>
            <a:off x="3921900" y="705125"/>
            <a:ext cx="1300200" cy="89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/>
          <p:nvPr>
            <p:ph idx="1" type="subTitle"/>
          </p:nvPr>
        </p:nvSpPr>
        <p:spPr>
          <a:xfrm>
            <a:off x="2613300" y="2236025"/>
            <a:ext cx="39174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9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1"/>
          <p:cNvSpPr/>
          <p:nvPr/>
        </p:nvSpPr>
        <p:spPr>
          <a:xfrm>
            <a:off x="354750" y="354750"/>
            <a:ext cx="8434500" cy="44340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7" name="Google Shape;237;p21"/>
          <p:cNvCxnSpPr/>
          <p:nvPr/>
        </p:nvCxnSpPr>
        <p:spPr>
          <a:xfrm rot="10800000">
            <a:off x="1191450" y="555575"/>
            <a:ext cx="6761100" cy="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8" name="Google Shape;238;p21"/>
          <p:cNvGrpSpPr/>
          <p:nvPr/>
        </p:nvGrpSpPr>
        <p:grpSpPr>
          <a:xfrm>
            <a:off x="154277" y="157206"/>
            <a:ext cx="8834461" cy="4829094"/>
            <a:chOff x="154277" y="157206"/>
            <a:chExt cx="8834461" cy="4829094"/>
          </a:xfrm>
        </p:grpSpPr>
        <p:grpSp>
          <p:nvGrpSpPr>
            <p:cNvPr id="239" name="Google Shape;239;p21"/>
            <p:cNvGrpSpPr/>
            <p:nvPr/>
          </p:nvGrpSpPr>
          <p:grpSpPr>
            <a:xfrm flipH="1">
              <a:off x="154277" y="157206"/>
              <a:ext cx="1269436" cy="4829094"/>
              <a:chOff x="7720264" y="157200"/>
              <a:chExt cx="1269436" cy="4829094"/>
            </a:xfrm>
          </p:grpSpPr>
          <p:sp>
            <p:nvSpPr>
              <p:cNvPr id="240" name="Google Shape;240;p21"/>
              <p:cNvSpPr/>
              <p:nvPr/>
            </p:nvSpPr>
            <p:spPr>
              <a:xfrm flipH="1">
                <a:off x="7720264" y="157200"/>
                <a:ext cx="1268473" cy="1200819"/>
              </a:xfrm>
              <a:custGeom>
                <a:rect b="b" l="l" r="r" t="t"/>
                <a:pathLst>
                  <a:path extrusionOk="0" fill="none" h="118424" w="125096">
                    <a:moveTo>
                      <a:pt x="1" y="118423"/>
                    </a:moveTo>
                    <a:lnTo>
                      <a:pt x="1" y="72611"/>
                    </a:lnTo>
                    <a:cubicBezTo>
                      <a:pt x="40063" y="72611"/>
                      <a:pt x="72584" y="40117"/>
                      <a:pt x="72584" y="1"/>
                    </a:cubicBezTo>
                    <a:lnTo>
                      <a:pt x="125096" y="1"/>
                    </a:lnTo>
                  </a:path>
                </a:pathLst>
              </a:custGeom>
              <a:noFill/>
              <a:ln cap="rnd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21"/>
              <p:cNvSpPr/>
              <p:nvPr/>
            </p:nvSpPr>
            <p:spPr>
              <a:xfrm rot="10800000">
                <a:off x="7720264" y="3785475"/>
                <a:ext cx="1268473" cy="1200819"/>
              </a:xfrm>
              <a:custGeom>
                <a:rect b="b" l="l" r="r" t="t"/>
                <a:pathLst>
                  <a:path extrusionOk="0" fill="none" h="118424" w="125096">
                    <a:moveTo>
                      <a:pt x="1" y="118423"/>
                    </a:moveTo>
                    <a:lnTo>
                      <a:pt x="1" y="72611"/>
                    </a:lnTo>
                    <a:cubicBezTo>
                      <a:pt x="40063" y="72611"/>
                      <a:pt x="72584" y="40117"/>
                      <a:pt x="72584" y="1"/>
                    </a:cubicBezTo>
                    <a:lnTo>
                      <a:pt x="125096" y="1"/>
                    </a:lnTo>
                  </a:path>
                </a:pathLst>
              </a:custGeom>
              <a:noFill/>
              <a:ln cap="rnd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42" name="Google Shape;242;p21"/>
              <p:cNvCxnSpPr/>
              <p:nvPr/>
            </p:nvCxnSpPr>
            <p:spPr>
              <a:xfrm>
                <a:off x="8989700" y="1257300"/>
                <a:ext cx="0" cy="29148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43" name="Google Shape;243;p21"/>
            <p:cNvGrpSpPr/>
            <p:nvPr/>
          </p:nvGrpSpPr>
          <p:grpSpPr>
            <a:xfrm>
              <a:off x="1191450" y="3785481"/>
              <a:ext cx="7797288" cy="1200819"/>
              <a:chOff x="1191450" y="3785481"/>
              <a:chExt cx="7797288" cy="1200819"/>
            </a:xfrm>
          </p:grpSpPr>
          <p:sp>
            <p:nvSpPr>
              <p:cNvPr id="244" name="Google Shape;244;p21"/>
              <p:cNvSpPr/>
              <p:nvPr/>
            </p:nvSpPr>
            <p:spPr>
              <a:xfrm rot="10800000">
                <a:off x="7720264" y="3785481"/>
                <a:ext cx="1268473" cy="1200819"/>
              </a:xfrm>
              <a:custGeom>
                <a:rect b="b" l="l" r="r" t="t"/>
                <a:pathLst>
                  <a:path extrusionOk="0" fill="none" h="118424" w="125096">
                    <a:moveTo>
                      <a:pt x="1" y="118423"/>
                    </a:moveTo>
                    <a:lnTo>
                      <a:pt x="1" y="72611"/>
                    </a:lnTo>
                    <a:cubicBezTo>
                      <a:pt x="40063" y="72611"/>
                      <a:pt x="72584" y="40117"/>
                      <a:pt x="72584" y="1"/>
                    </a:cubicBezTo>
                    <a:lnTo>
                      <a:pt x="125096" y="1"/>
                    </a:lnTo>
                  </a:path>
                </a:pathLst>
              </a:custGeom>
              <a:noFill/>
              <a:ln cap="rnd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45" name="Google Shape;245;p21"/>
              <p:cNvCxnSpPr/>
              <p:nvPr/>
            </p:nvCxnSpPr>
            <p:spPr>
              <a:xfrm rot="10800000">
                <a:off x="1191450" y="4986300"/>
                <a:ext cx="6761100" cy="0"/>
              </a:xfrm>
              <a:prstGeom prst="straightConnector1">
                <a:avLst/>
              </a:prstGeom>
              <a:noFill/>
              <a:ln cap="rnd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cxnSp>
        <p:nvCxnSpPr>
          <p:cNvPr id="246" name="Google Shape;246;p21"/>
          <p:cNvCxnSpPr/>
          <p:nvPr/>
        </p:nvCxnSpPr>
        <p:spPr>
          <a:xfrm rot="10800000">
            <a:off x="1191450" y="4614400"/>
            <a:ext cx="6761100" cy="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21"/>
          <p:cNvSpPr txBox="1"/>
          <p:nvPr>
            <p:ph type="title"/>
          </p:nvPr>
        </p:nvSpPr>
        <p:spPr>
          <a:xfrm>
            <a:off x="905052" y="1645130"/>
            <a:ext cx="3361200" cy="98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8" name="Google Shape;248;p21"/>
          <p:cNvSpPr txBox="1"/>
          <p:nvPr>
            <p:ph idx="1" type="subTitle"/>
          </p:nvPr>
        </p:nvSpPr>
        <p:spPr>
          <a:xfrm>
            <a:off x="905065" y="2587875"/>
            <a:ext cx="3414000" cy="98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20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1" name="Google Shape;251;p22"/>
          <p:cNvCxnSpPr/>
          <p:nvPr/>
        </p:nvCxnSpPr>
        <p:spPr>
          <a:xfrm rot="10800000">
            <a:off x="1191450" y="555575"/>
            <a:ext cx="6761100" cy="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" name="Google Shape;252;p22"/>
          <p:cNvSpPr/>
          <p:nvPr/>
        </p:nvSpPr>
        <p:spPr>
          <a:xfrm>
            <a:off x="354750" y="354750"/>
            <a:ext cx="8434500" cy="44340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3" name="Google Shape;253;p22"/>
          <p:cNvCxnSpPr/>
          <p:nvPr/>
        </p:nvCxnSpPr>
        <p:spPr>
          <a:xfrm rot="10800000">
            <a:off x="550300" y="1395000"/>
            <a:ext cx="0" cy="235350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2"/>
          <p:cNvSpPr txBox="1"/>
          <p:nvPr>
            <p:ph type="title"/>
          </p:nvPr>
        </p:nvSpPr>
        <p:spPr>
          <a:xfrm>
            <a:off x="2891400" y="1475013"/>
            <a:ext cx="3361200" cy="6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5" name="Google Shape;255;p22"/>
          <p:cNvSpPr txBox="1"/>
          <p:nvPr>
            <p:ph idx="1" type="subTitle"/>
          </p:nvPr>
        </p:nvSpPr>
        <p:spPr>
          <a:xfrm>
            <a:off x="2864996" y="2160838"/>
            <a:ext cx="3414000" cy="98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256" name="Google Shape;256;p22"/>
          <p:cNvCxnSpPr/>
          <p:nvPr/>
        </p:nvCxnSpPr>
        <p:spPr>
          <a:xfrm rot="10800000">
            <a:off x="8599225" y="1395000"/>
            <a:ext cx="0" cy="235350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7" name="Google Shape;257;p22"/>
          <p:cNvGrpSpPr/>
          <p:nvPr/>
        </p:nvGrpSpPr>
        <p:grpSpPr>
          <a:xfrm>
            <a:off x="155239" y="157200"/>
            <a:ext cx="8833498" cy="1200819"/>
            <a:chOff x="155239" y="157200"/>
            <a:chExt cx="8833498" cy="1200819"/>
          </a:xfrm>
        </p:grpSpPr>
        <p:sp>
          <p:nvSpPr>
            <p:cNvPr id="258" name="Google Shape;258;p22"/>
            <p:cNvSpPr/>
            <p:nvPr/>
          </p:nvSpPr>
          <p:spPr>
            <a:xfrm>
              <a:off x="155239" y="157200"/>
              <a:ext cx="1268473" cy="1200819"/>
            </a:xfrm>
            <a:custGeom>
              <a:rect b="b" l="l" r="r" t="t"/>
              <a:pathLst>
                <a:path extrusionOk="0" fill="none" h="118424" w="125096">
                  <a:moveTo>
                    <a:pt x="1" y="118423"/>
                  </a:moveTo>
                  <a:lnTo>
                    <a:pt x="1" y="72611"/>
                  </a:lnTo>
                  <a:cubicBezTo>
                    <a:pt x="40063" y="72611"/>
                    <a:pt x="72584" y="40117"/>
                    <a:pt x="72584" y="1"/>
                  </a:cubicBezTo>
                  <a:lnTo>
                    <a:pt x="125096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2"/>
            <p:cNvSpPr/>
            <p:nvPr/>
          </p:nvSpPr>
          <p:spPr>
            <a:xfrm flipH="1">
              <a:off x="7720264" y="157200"/>
              <a:ext cx="1268473" cy="1200819"/>
            </a:xfrm>
            <a:custGeom>
              <a:rect b="b" l="l" r="r" t="t"/>
              <a:pathLst>
                <a:path extrusionOk="0" fill="none" h="118424" w="125096">
                  <a:moveTo>
                    <a:pt x="1" y="118423"/>
                  </a:moveTo>
                  <a:lnTo>
                    <a:pt x="1" y="72611"/>
                  </a:lnTo>
                  <a:cubicBezTo>
                    <a:pt x="40063" y="72611"/>
                    <a:pt x="72584" y="40117"/>
                    <a:pt x="72584" y="1"/>
                  </a:cubicBezTo>
                  <a:lnTo>
                    <a:pt x="125096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0" name="Google Shape;260;p22"/>
            <p:cNvCxnSpPr/>
            <p:nvPr/>
          </p:nvCxnSpPr>
          <p:spPr>
            <a:xfrm>
              <a:off x="1285875" y="157200"/>
              <a:ext cx="66051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3"/>
          <p:cNvSpPr/>
          <p:nvPr/>
        </p:nvSpPr>
        <p:spPr>
          <a:xfrm>
            <a:off x="354750" y="354750"/>
            <a:ext cx="8434500" cy="44340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4" name="Google Shape;264;p23"/>
          <p:cNvGrpSpPr/>
          <p:nvPr/>
        </p:nvGrpSpPr>
        <p:grpSpPr>
          <a:xfrm>
            <a:off x="155239" y="157200"/>
            <a:ext cx="7797311" cy="1200819"/>
            <a:chOff x="155239" y="157200"/>
            <a:chExt cx="7797311" cy="1200819"/>
          </a:xfrm>
        </p:grpSpPr>
        <p:sp>
          <p:nvSpPr>
            <p:cNvPr id="265" name="Google Shape;265;p23"/>
            <p:cNvSpPr/>
            <p:nvPr/>
          </p:nvSpPr>
          <p:spPr>
            <a:xfrm>
              <a:off x="155239" y="157200"/>
              <a:ext cx="1268473" cy="1200819"/>
            </a:xfrm>
            <a:custGeom>
              <a:rect b="b" l="l" r="r" t="t"/>
              <a:pathLst>
                <a:path extrusionOk="0" fill="none" h="118424" w="125096">
                  <a:moveTo>
                    <a:pt x="1" y="118423"/>
                  </a:moveTo>
                  <a:lnTo>
                    <a:pt x="1" y="72611"/>
                  </a:lnTo>
                  <a:cubicBezTo>
                    <a:pt x="40063" y="72611"/>
                    <a:pt x="72584" y="40117"/>
                    <a:pt x="72584" y="1"/>
                  </a:cubicBezTo>
                  <a:lnTo>
                    <a:pt x="125096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6" name="Google Shape;266;p23"/>
            <p:cNvCxnSpPr/>
            <p:nvPr/>
          </p:nvCxnSpPr>
          <p:spPr>
            <a:xfrm rot="10800000">
              <a:off x="1191450" y="157200"/>
              <a:ext cx="6761100" cy="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67" name="Google Shape;267;p23"/>
          <p:cNvGrpSpPr/>
          <p:nvPr/>
        </p:nvGrpSpPr>
        <p:grpSpPr>
          <a:xfrm>
            <a:off x="1191450" y="3785481"/>
            <a:ext cx="7797288" cy="1200819"/>
            <a:chOff x="1191450" y="3785481"/>
            <a:chExt cx="7797288" cy="1200819"/>
          </a:xfrm>
        </p:grpSpPr>
        <p:sp>
          <p:nvSpPr>
            <p:cNvPr id="268" name="Google Shape;268;p23"/>
            <p:cNvSpPr/>
            <p:nvPr/>
          </p:nvSpPr>
          <p:spPr>
            <a:xfrm rot="10800000">
              <a:off x="7720264" y="3785481"/>
              <a:ext cx="1268473" cy="1200819"/>
            </a:xfrm>
            <a:custGeom>
              <a:rect b="b" l="l" r="r" t="t"/>
              <a:pathLst>
                <a:path extrusionOk="0" fill="none" h="118424" w="125096">
                  <a:moveTo>
                    <a:pt x="1" y="118423"/>
                  </a:moveTo>
                  <a:lnTo>
                    <a:pt x="1" y="72611"/>
                  </a:lnTo>
                  <a:cubicBezTo>
                    <a:pt x="40063" y="72611"/>
                    <a:pt x="72584" y="40117"/>
                    <a:pt x="72584" y="1"/>
                  </a:cubicBezTo>
                  <a:lnTo>
                    <a:pt x="125096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9" name="Google Shape;269;p23"/>
            <p:cNvCxnSpPr/>
            <p:nvPr/>
          </p:nvCxnSpPr>
          <p:spPr>
            <a:xfrm rot="10800000">
              <a:off x="1191450" y="4986300"/>
              <a:ext cx="6761100" cy="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70" name="Google Shape;270;p23"/>
          <p:cNvCxnSpPr/>
          <p:nvPr/>
        </p:nvCxnSpPr>
        <p:spPr>
          <a:xfrm rot="10800000">
            <a:off x="1191450" y="4614400"/>
            <a:ext cx="6761100" cy="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" name="Google Shape;271;p23"/>
          <p:cNvSpPr txBox="1"/>
          <p:nvPr>
            <p:ph idx="1" type="body"/>
          </p:nvPr>
        </p:nvSpPr>
        <p:spPr>
          <a:xfrm>
            <a:off x="812175" y="2387175"/>
            <a:ext cx="2829900" cy="17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2" name="Google Shape;272;p23"/>
          <p:cNvSpPr txBox="1"/>
          <p:nvPr>
            <p:ph type="title"/>
          </p:nvPr>
        </p:nvSpPr>
        <p:spPr>
          <a:xfrm>
            <a:off x="1735175" y="705125"/>
            <a:ext cx="5673600" cy="4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3" name="Google Shape;273;p23"/>
          <p:cNvSpPr txBox="1"/>
          <p:nvPr>
            <p:ph idx="2" type="body"/>
          </p:nvPr>
        </p:nvSpPr>
        <p:spPr>
          <a:xfrm>
            <a:off x="5501925" y="2387175"/>
            <a:ext cx="2829900" cy="17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4" name="Google Shape;274;p23"/>
          <p:cNvSpPr txBox="1"/>
          <p:nvPr>
            <p:ph idx="3" type="title"/>
          </p:nvPr>
        </p:nvSpPr>
        <p:spPr>
          <a:xfrm>
            <a:off x="812175" y="1799875"/>
            <a:ext cx="2829900" cy="4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5" name="Google Shape;275;p23"/>
          <p:cNvSpPr txBox="1"/>
          <p:nvPr>
            <p:ph idx="4" type="title"/>
          </p:nvPr>
        </p:nvSpPr>
        <p:spPr>
          <a:xfrm>
            <a:off x="5501925" y="1799875"/>
            <a:ext cx="2829900" cy="4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4"/>
          <p:cNvSpPr txBox="1"/>
          <p:nvPr>
            <p:ph idx="1" type="body"/>
          </p:nvPr>
        </p:nvSpPr>
        <p:spPr>
          <a:xfrm>
            <a:off x="812175" y="1623925"/>
            <a:ext cx="3601200" cy="24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9" name="Google Shape;279;p24"/>
          <p:cNvSpPr txBox="1"/>
          <p:nvPr>
            <p:ph type="title"/>
          </p:nvPr>
        </p:nvSpPr>
        <p:spPr>
          <a:xfrm>
            <a:off x="2293500" y="705125"/>
            <a:ext cx="4557000" cy="4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0" name="Google Shape;280;p24"/>
          <p:cNvSpPr txBox="1"/>
          <p:nvPr>
            <p:ph idx="2" type="body"/>
          </p:nvPr>
        </p:nvSpPr>
        <p:spPr>
          <a:xfrm>
            <a:off x="4730625" y="1623925"/>
            <a:ext cx="3601200" cy="24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1" name="Google Shape;281;p24"/>
          <p:cNvSpPr/>
          <p:nvPr/>
        </p:nvSpPr>
        <p:spPr>
          <a:xfrm>
            <a:off x="354750" y="354750"/>
            <a:ext cx="8434500" cy="44340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2" name="Google Shape;282;p24"/>
          <p:cNvGrpSpPr/>
          <p:nvPr/>
        </p:nvGrpSpPr>
        <p:grpSpPr>
          <a:xfrm>
            <a:off x="7720264" y="157200"/>
            <a:ext cx="1269436" cy="4829094"/>
            <a:chOff x="7720264" y="157200"/>
            <a:chExt cx="1269436" cy="4829094"/>
          </a:xfrm>
        </p:grpSpPr>
        <p:sp>
          <p:nvSpPr>
            <p:cNvPr id="283" name="Google Shape;283;p24"/>
            <p:cNvSpPr/>
            <p:nvPr/>
          </p:nvSpPr>
          <p:spPr>
            <a:xfrm flipH="1">
              <a:off x="7720264" y="157200"/>
              <a:ext cx="1268473" cy="1200819"/>
            </a:xfrm>
            <a:custGeom>
              <a:rect b="b" l="l" r="r" t="t"/>
              <a:pathLst>
                <a:path extrusionOk="0" fill="none" h="118424" w="125096">
                  <a:moveTo>
                    <a:pt x="1" y="118423"/>
                  </a:moveTo>
                  <a:lnTo>
                    <a:pt x="1" y="72611"/>
                  </a:lnTo>
                  <a:cubicBezTo>
                    <a:pt x="40063" y="72611"/>
                    <a:pt x="72584" y="40117"/>
                    <a:pt x="72584" y="1"/>
                  </a:cubicBezTo>
                  <a:lnTo>
                    <a:pt x="125096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4"/>
            <p:cNvSpPr/>
            <p:nvPr/>
          </p:nvSpPr>
          <p:spPr>
            <a:xfrm rot="10800000">
              <a:off x="7720264" y="3785475"/>
              <a:ext cx="1268473" cy="1200819"/>
            </a:xfrm>
            <a:custGeom>
              <a:rect b="b" l="l" r="r" t="t"/>
              <a:pathLst>
                <a:path extrusionOk="0" fill="none" h="118424" w="125096">
                  <a:moveTo>
                    <a:pt x="1" y="118423"/>
                  </a:moveTo>
                  <a:lnTo>
                    <a:pt x="1" y="72611"/>
                  </a:lnTo>
                  <a:cubicBezTo>
                    <a:pt x="40063" y="72611"/>
                    <a:pt x="72584" y="40117"/>
                    <a:pt x="72584" y="1"/>
                  </a:cubicBezTo>
                  <a:lnTo>
                    <a:pt x="125096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5" name="Google Shape;285;p24"/>
            <p:cNvCxnSpPr/>
            <p:nvPr/>
          </p:nvCxnSpPr>
          <p:spPr>
            <a:xfrm>
              <a:off x="8989700" y="1257300"/>
              <a:ext cx="0" cy="29148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86" name="Google Shape;286;p24"/>
          <p:cNvGrpSpPr/>
          <p:nvPr/>
        </p:nvGrpSpPr>
        <p:grpSpPr>
          <a:xfrm flipH="1">
            <a:off x="154277" y="154175"/>
            <a:ext cx="1269436" cy="4829094"/>
            <a:chOff x="7720264" y="157200"/>
            <a:chExt cx="1269436" cy="4829094"/>
          </a:xfrm>
        </p:grpSpPr>
        <p:sp>
          <p:nvSpPr>
            <p:cNvPr id="287" name="Google Shape;287;p24"/>
            <p:cNvSpPr/>
            <p:nvPr/>
          </p:nvSpPr>
          <p:spPr>
            <a:xfrm flipH="1">
              <a:off x="7720264" y="157200"/>
              <a:ext cx="1268473" cy="1200819"/>
            </a:xfrm>
            <a:custGeom>
              <a:rect b="b" l="l" r="r" t="t"/>
              <a:pathLst>
                <a:path extrusionOk="0" fill="none" h="118424" w="125096">
                  <a:moveTo>
                    <a:pt x="1" y="118423"/>
                  </a:moveTo>
                  <a:lnTo>
                    <a:pt x="1" y="72611"/>
                  </a:lnTo>
                  <a:cubicBezTo>
                    <a:pt x="40063" y="72611"/>
                    <a:pt x="72584" y="40117"/>
                    <a:pt x="72584" y="1"/>
                  </a:cubicBezTo>
                  <a:lnTo>
                    <a:pt x="125096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4"/>
            <p:cNvSpPr/>
            <p:nvPr/>
          </p:nvSpPr>
          <p:spPr>
            <a:xfrm rot="10800000">
              <a:off x="7720264" y="3785475"/>
              <a:ext cx="1268473" cy="1200819"/>
            </a:xfrm>
            <a:custGeom>
              <a:rect b="b" l="l" r="r" t="t"/>
              <a:pathLst>
                <a:path extrusionOk="0" fill="none" h="118424" w="125096">
                  <a:moveTo>
                    <a:pt x="1" y="118423"/>
                  </a:moveTo>
                  <a:lnTo>
                    <a:pt x="1" y="72611"/>
                  </a:lnTo>
                  <a:cubicBezTo>
                    <a:pt x="40063" y="72611"/>
                    <a:pt x="72584" y="40117"/>
                    <a:pt x="72584" y="1"/>
                  </a:cubicBezTo>
                  <a:lnTo>
                    <a:pt x="125096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9" name="Google Shape;289;p24"/>
            <p:cNvCxnSpPr/>
            <p:nvPr/>
          </p:nvCxnSpPr>
          <p:spPr>
            <a:xfrm>
              <a:off x="8989700" y="1257300"/>
              <a:ext cx="0" cy="29148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90" name="Google Shape;290;p24"/>
          <p:cNvCxnSpPr/>
          <p:nvPr/>
        </p:nvCxnSpPr>
        <p:spPr>
          <a:xfrm rot="10800000">
            <a:off x="8599225" y="1395000"/>
            <a:ext cx="0" cy="235350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" name="Google Shape;291;p24"/>
          <p:cNvCxnSpPr/>
          <p:nvPr/>
        </p:nvCxnSpPr>
        <p:spPr>
          <a:xfrm rot="10800000">
            <a:off x="550300" y="1395000"/>
            <a:ext cx="0" cy="235350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" name="Google Shape;292;p24"/>
          <p:cNvCxnSpPr/>
          <p:nvPr/>
        </p:nvCxnSpPr>
        <p:spPr>
          <a:xfrm rot="10800000">
            <a:off x="1191450" y="4614400"/>
            <a:ext cx="6761100" cy="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" name="Google Shape;293;p24"/>
          <p:cNvCxnSpPr/>
          <p:nvPr/>
        </p:nvCxnSpPr>
        <p:spPr>
          <a:xfrm rot="10800000">
            <a:off x="1191450" y="555575"/>
            <a:ext cx="6761100" cy="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5"/>
          <p:cNvSpPr/>
          <p:nvPr/>
        </p:nvSpPr>
        <p:spPr>
          <a:xfrm>
            <a:off x="354750" y="354750"/>
            <a:ext cx="8434500" cy="44340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7" name="Google Shape;297;p25"/>
          <p:cNvCxnSpPr/>
          <p:nvPr/>
        </p:nvCxnSpPr>
        <p:spPr>
          <a:xfrm rot="10800000">
            <a:off x="8599225" y="1395000"/>
            <a:ext cx="0" cy="235350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" name="Google Shape;298;p25"/>
          <p:cNvCxnSpPr/>
          <p:nvPr/>
        </p:nvCxnSpPr>
        <p:spPr>
          <a:xfrm rot="10800000">
            <a:off x="550300" y="1395000"/>
            <a:ext cx="0" cy="235350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99" name="Google Shape;299;p25"/>
          <p:cNvGrpSpPr/>
          <p:nvPr/>
        </p:nvGrpSpPr>
        <p:grpSpPr>
          <a:xfrm>
            <a:off x="155239" y="157200"/>
            <a:ext cx="8833498" cy="1200819"/>
            <a:chOff x="155239" y="157200"/>
            <a:chExt cx="8833498" cy="1200819"/>
          </a:xfrm>
        </p:grpSpPr>
        <p:sp>
          <p:nvSpPr>
            <p:cNvPr id="300" name="Google Shape;300;p25"/>
            <p:cNvSpPr/>
            <p:nvPr/>
          </p:nvSpPr>
          <p:spPr>
            <a:xfrm>
              <a:off x="155239" y="157200"/>
              <a:ext cx="1268473" cy="1200819"/>
            </a:xfrm>
            <a:custGeom>
              <a:rect b="b" l="l" r="r" t="t"/>
              <a:pathLst>
                <a:path extrusionOk="0" fill="none" h="118424" w="125096">
                  <a:moveTo>
                    <a:pt x="1" y="118423"/>
                  </a:moveTo>
                  <a:lnTo>
                    <a:pt x="1" y="72611"/>
                  </a:lnTo>
                  <a:cubicBezTo>
                    <a:pt x="40063" y="72611"/>
                    <a:pt x="72584" y="40117"/>
                    <a:pt x="72584" y="1"/>
                  </a:cubicBezTo>
                  <a:lnTo>
                    <a:pt x="125096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5"/>
            <p:cNvSpPr/>
            <p:nvPr/>
          </p:nvSpPr>
          <p:spPr>
            <a:xfrm flipH="1">
              <a:off x="7720264" y="157200"/>
              <a:ext cx="1268473" cy="1200819"/>
            </a:xfrm>
            <a:custGeom>
              <a:rect b="b" l="l" r="r" t="t"/>
              <a:pathLst>
                <a:path extrusionOk="0" fill="none" h="118424" w="125096">
                  <a:moveTo>
                    <a:pt x="1" y="118423"/>
                  </a:moveTo>
                  <a:lnTo>
                    <a:pt x="1" y="72611"/>
                  </a:lnTo>
                  <a:cubicBezTo>
                    <a:pt x="40063" y="72611"/>
                    <a:pt x="72584" y="40117"/>
                    <a:pt x="72584" y="1"/>
                  </a:cubicBezTo>
                  <a:lnTo>
                    <a:pt x="125096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2" name="Google Shape;302;p25"/>
            <p:cNvCxnSpPr/>
            <p:nvPr/>
          </p:nvCxnSpPr>
          <p:spPr>
            <a:xfrm>
              <a:off x="1285875" y="157200"/>
              <a:ext cx="66051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303" name="Google Shape;303;p25"/>
          <p:cNvCxnSpPr/>
          <p:nvPr/>
        </p:nvCxnSpPr>
        <p:spPr>
          <a:xfrm rot="10800000">
            <a:off x="1191450" y="4614400"/>
            <a:ext cx="6761100" cy="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4" name="Google Shape;304;p25"/>
          <p:cNvSpPr txBox="1"/>
          <p:nvPr>
            <p:ph type="title"/>
          </p:nvPr>
        </p:nvSpPr>
        <p:spPr>
          <a:xfrm>
            <a:off x="2293500" y="705125"/>
            <a:ext cx="4557000" cy="4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5" name="Google Shape;305;p25"/>
          <p:cNvSpPr txBox="1"/>
          <p:nvPr>
            <p:ph idx="2" type="title"/>
          </p:nvPr>
        </p:nvSpPr>
        <p:spPr>
          <a:xfrm>
            <a:off x="859625" y="2802289"/>
            <a:ext cx="21372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6" name="Google Shape;306;p25"/>
          <p:cNvSpPr txBox="1"/>
          <p:nvPr>
            <p:ph idx="1" type="subTitle"/>
          </p:nvPr>
        </p:nvSpPr>
        <p:spPr>
          <a:xfrm>
            <a:off x="859681" y="3214739"/>
            <a:ext cx="2137200" cy="6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7" name="Google Shape;307;p25"/>
          <p:cNvSpPr txBox="1"/>
          <p:nvPr>
            <p:ph idx="3" type="title"/>
          </p:nvPr>
        </p:nvSpPr>
        <p:spPr>
          <a:xfrm>
            <a:off x="3503375" y="2802289"/>
            <a:ext cx="21372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8" name="Google Shape;308;p25"/>
          <p:cNvSpPr txBox="1"/>
          <p:nvPr>
            <p:ph idx="4" type="subTitle"/>
          </p:nvPr>
        </p:nvSpPr>
        <p:spPr>
          <a:xfrm>
            <a:off x="3503431" y="3214739"/>
            <a:ext cx="2137200" cy="6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9" name="Google Shape;309;p25"/>
          <p:cNvSpPr txBox="1"/>
          <p:nvPr>
            <p:ph idx="5" type="title"/>
          </p:nvPr>
        </p:nvSpPr>
        <p:spPr>
          <a:xfrm>
            <a:off x="6147175" y="2802289"/>
            <a:ext cx="21372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10" name="Google Shape;310;p25"/>
          <p:cNvSpPr txBox="1"/>
          <p:nvPr>
            <p:ph idx="6" type="subTitle"/>
          </p:nvPr>
        </p:nvSpPr>
        <p:spPr>
          <a:xfrm>
            <a:off x="6147231" y="3214739"/>
            <a:ext cx="2137200" cy="6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5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6"/>
          <p:cNvSpPr/>
          <p:nvPr/>
        </p:nvSpPr>
        <p:spPr>
          <a:xfrm>
            <a:off x="354750" y="354750"/>
            <a:ext cx="8434500" cy="44340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6"/>
          <p:cNvSpPr/>
          <p:nvPr/>
        </p:nvSpPr>
        <p:spPr>
          <a:xfrm>
            <a:off x="155250" y="157200"/>
            <a:ext cx="8833500" cy="4829100"/>
          </a:xfrm>
          <a:prstGeom prst="plaque">
            <a:avLst>
              <a:gd fmla="val 15252" name="adj"/>
            </a:avLst>
          </a:prstGeom>
          <a:noFill/>
          <a:ln cap="flat" cmpd="sng" w="28575">
            <a:solidFill>
              <a:srgbClr val="754C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" name="Google Shape;315;p26"/>
          <p:cNvCxnSpPr/>
          <p:nvPr/>
        </p:nvCxnSpPr>
        <p:spPr>
          <a:xfrm rot="10800000">
            <a:off x="8599225" y="1395000"/>
            <a:ext cx="0" cy="235350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" name="Google Shape;316;p26"/>
          <p:cNvCxnSpPr/>
          <p:nvPr/>
        </p:nvCxnSpPr>
        <p:spPr>
          <a:xfrm rot="10800000">
            <a:off x="550300" y="1395000"/>
            <a:ext cx="0" cy="235350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7" name="Google Shape;317;p26"/>
          <p:cNvSpPr txBox="1"/>
          <p:nvPr>
            <p:ph type="title"/>
          </p:nvPr>
        </p:nvSpPr>
        <p:spPr>
          <a:xfrm>
            <a:off x="2293500" y="705125"/>
            <a:ext cx="4557000" cy="4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" name="Google Shape;318;p26"/>
          <p:cNvSpPr txBox="1"/>
          <p:nvPr>
            <p:ph idx="2" type="title"/>
          </p:nvPr>
        </p:nvSpPr>
        <p:spPr>
          <a:xfrm>
            <a:off x="4506175" y="2561825"/>
            <a:ext cx="1897200" cy="4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19" name="Google Shape;319;p26"/>
          <p:cNvSpPr txBox="1"/>
          <p:nvPr>
            <p:ph idx="1" type="subTitle"/>
          </p:nvPr>
        </p:nvSpPr>
        <p:spPr>
          <a:xfrm>
            <a:off x="4506275" y="2902875"/>
            <a:ext cx="3805200" cy="35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0" name="Google Shape;320;p26"/>
          <p:cNvSpPr txBox="1"/>
          <p:nvPr>
            <p:ph idx="3" type="title"/>
          </p:nvPr>
        </p:nvSpPr>
        <p:spPr>
          <a:xfrm>
            <a:off x="4506250" y="3315166"/>
            <a:ext cx="1897200" cy="4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21" name="Google Shape;321;p26"/>
          <p:cNvSpPr txBox="1"/>
          <p:nvPr>
            <p:ph idx="4" type="subTitle"/>
          </p:nvPr>
        </p:nvSpPr>
        <p:spPr>
          <a:xfrm>
            <a:off x="4506300" y="3656216"/>
            <a:ext cx="3805200" cy="35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2" name="Google Shape;322;p26"/>
          <p:cNvSpPr txBox="1"/>
          <p:nvPr>
            <p:ph idx="5" type="title"/>
          </p:nvPr>
        </p:nvSpPr>
        <p:spPr>
          <a:xfrm>
            <a:off x="4506175" y="1798973"/>
            <a:ext cx="1897200" cy="4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23" name="Google Shape;323;p26"/>
          <p:cNvSpPr txBox="1"/>
          <p:nvPr>
            <p:ph idx="6" type="subTitle"/>
          </p:nvPr>
        </p:nvSpPr>
        <p:spPr>
          <a:xfrm>
            <a:off x="4506225" y="2140025"/>
            <a:ext cx="3805200" cy="35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4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7"/>
          <p:cNvSpPr/>
          <p:nvPr/>
        </p:nvSpPr>
        <p:spPr>
          <a:xfrm>
            <a:off x="354750" y="354750"/>
            <a:ext cx="8434500" cy="44340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7" name="Google Shape;327;p27"/>
          <p:cNvCxnSpPr/>
          <p:nvPr/>
        </p:nvCxnSpPr>
        <p:spPr>
          <a:xfrm rot="10800000">
            <a:off x="1191450" y="4614400"/>
            <a:ext cx="6761100" cy="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28" name="Google Shape;328;p27"/>
          <p:cNvGrpSpPr/>
          <p:nvPr/>
        </p:nvGrpSpPr>
        <p:grpSpPr>
          <a:xfrm>
            <a:off x="155239" y="157200"/>
            <a:ext cx="8833498" cy="1200819"/>
            <a:chOff x="155239" y="157200"/>
            <a:chExt cx="8833498" cy="1200819"/>
          </a:xfrm>
        </p:grpSpPr>
        <p:sp>
          <p:nvSpPr>
            <p:cNvPr id="329" name="Google Shape;329;p27"/>
            <p:cNvSpPr/>
            <p:nvPr/>
          </p:nvSpPr>
          <p:spPr>
            <a:xfrm>
              <a:off x="155239" y="157200"/>
              <a:ext cx="1268473" cy="1200819"/>
            </a:xfrm>
            <a:custGeom>
              <a:rect b="b" l="l" r="r" t="t"/>
              <a:pathLst>
                <a:path extrusionOk="0" fill="none" h="118424" w="125096">
                  <a:moveTo>
                    <a:pt x="1" y="118423"/>
                  </a:moveTo>
                  <a:lnTo>
                    <a:pt x="1" y="72611"/>
                  </a:lnTo>
                  <a:cubicBezTo>
                    <a:pt x="40063" y="72611"/>
                    <a:pt x="72584" y="40117"/>
                    <a:pt x="72584" y="1"/>
                  </a:cubicBezTo>
                  <a:lnTo>
                    <a:pt x="125096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7"/>
            <p:cNvSpPr/>
            <p:nvPr/>
          </p:nvSpPr>
          <p:spPr>
            <a:xfrm flipH="1">
              <a:off x="7720264" y="157200"/>
              <a:ext cx="1268473" cy="1200819"/>
            </a:xfrm>
            <a:custGeom>
              <a:rect b="b" l="l" r="r" t="t"/>
              <a:pathLst>
                <a:path extrusionOk="0" fill="none" h="118424" w="125096">
                  <a:moveTo>
                    <a:pt x="1" y="118423"/>
                  </a:moveTo>
                  <a:lnTo>
                    <a:pt x="1" y="72611"/>
                  </a:lnTo>
                  <a:cubicBezTo>
                    <a:pt x="40063" y="72611"/>
                    <a:pt x="72584" y="40117"/>
                    <a:pt x="72584" y="1"/>
                  </a:cubicBezTo>
                  <a:lnTo>
                    <a:pt x="125096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1" name="Google Shape;331;p27"/>
            <p:cNvCxnSpPr/>
            <p:nvPr/>
          </p:nvCxnSpPr>
          <p:spPr>
            <a:xfrm rot="10800000">
              <a:off x="1191450" y="157200"/>
              <a:ext cx="6761100" cy="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332" name="Google Shape;332;p27"/>
          <p:cNvCxnSpPr/>
          <p:nvPr/>
        </p:nvCxnSpPr>
        <p:spPr>
          <a:xfrm rot="10800000">
            <a:off x="550300" y="1395000"/>
            <a:ext cx="0" cy="235350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3" name="Google Shape;333;p27"/>
          <p:cNvCxnSpPr/>
          <p:nvPr/>
        </p:nvCxnSpPr>
        <p:spPr>
          <a:xfrm rot="10800000">
            <a:off x="8599225" y="1395000"/>
            <a:ext cx="0" cy="235350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7"/>
          <p:cNvSpPr txBox="1"/>
          <p:nvPr>
            <p:ph type="title"/>
          </p:nvPr>
        </p:nvSpPr>
        <p:spPr>
          <a:xfrm>
            <a:off x="2293500" y="705125"/>
            <a:ext cx="4557000" cy="4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5" name="Google Shape;335;p27"/>
          <p:cNvSpPr txBox="1"/>
          <p:nvPr>
            <p:ph idx="2" type="title"/>
          </p:nvPr>
        </p:nvSpPr>
        <p:spPr>
          <a:xfrm>
            <a:off x="1330218" y="1751775"/>
            <a:ext cx="21372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6" name="Google Shape;336;p27"/>
          <p:cNvSpPr txBox="1"/>
          <p:nvPr>
            <p:ph idx="1" type="subTitle"/>
          </p:nvPr>
        </p:nvSpPr>
        <p:spPr>
          <a:xfrm>
            <a:off x="1330218" y="2164225"/>
            <a:ext cx="2137200" cy="6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7" name="Google Shape;337;p27"/>
          <p:cNvSpPr txBox="1"/>
          <p:nvPr>
            <p:ph idx="3" type="title"/>
          </p:nvPr>
        </p:nvSpPr>
        <p:spPr>
          <a:xfrm>
            <a:off x="5676538" y="1751775"/>
            <a:ext cx="21372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8" name="Google Shape;338;p27"/>
          <p:cNvSpPr txBox="1"/>
          <p:nvPr>
            <p:ph idx="4" type="subTitle"/>
          </p:nvPr>
        </p:nvSpPr>
        <p:spPr>
          <a:xfrm>
            <a:off x="5676593" y="2164225"/>
            <a:ext cx="2137200" cy="6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9" name="Google Shape;339;p27"/>
          <p:cNvSpPr txBox="1"/>
          <p:nvPr>
            <p:ph idx="5" type="title"/>
          </p:nvPr>
        </p:nvSpPr>
        <p:spPr>
          <a:xfrm>
            <a:off x="1330218" y="3070675"/>
            <a:ext cx="21372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0" name="Google Shape;340;p27"/>
          <p:cNvSpPr txBox="1"/>
          <p:nvPr>
            <p:ph idx="6" type="subTitle"/>
          </p:nvPr>
        </p:nvSpPr>
        <p:spPr>
          <a:xfrm>
            <a:off x="1330218" y="3483125"/>
            <a:ext cx="2137200" cy="6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1" name="Google Shape;341;p27"/>
          <p:cNvSpPr txBox="1"/>
          <p:nvPr>
            <p:ph idx="7" type="title"/>
          </p:nvPr>
        </p:nvSpPr>
        <p:spPr>
          <a:xfrm>
            <a:off x="5676538" y="3070675"/>
            <a:ext cx="21372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2" name="Google Shape;342;p27"/>
          <p:cNvSpPr txBox="1"/>
          <p:nvPr>
            <p:ph idx="8" type="subTitle"/>
          </p:nvPr>
        </p:nvSpPr>
        <p:spPr>
          <a:xfrm>
            <a:off x="5676593" y="3483125"/>
            <a:ext cx="2137200" cy="6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2_1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8"/>
          <p:cNvSpPr txBox="1"/>
          <p:nvPr>
            <p:ph type="title"/>
          </p:nvPr>
        </p:nvSpPr>
        <p:spPr>
          <a:xfrm>
            <a:off x="2429550" y="705125"/>
            <a:ext cx="4284900" cy="4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6" name="Google Shape;346;p28"/>
          <p:cNvSpPr/>
          <p:nvPr/>
        </p:nvSpPr>
        <p:spPr>
          <a:xfrm>
            <a:off x="354750" y="354750"/>
            <a:ext cx="8434500" cy="44340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8"/>
          <p:cNvSpPr/>
          <p:nvPr/>
        </p:nvSpPr>
        <p:spPr>
          <a:xfrm>
            <a:off x="155250" y="157200"/>
            <a:ext cx="8833500" cy="4829100"/>
          </a:xfrm>
          <a:prstGeom prst="plaque">
            <a:avLst>
              <a:gd fmla="val 15252" name="adj"/>
            </a:avLst>
          </a:prstGeom>
          <a:noFill/>
          <a:ln cap="flat" cmpd="sng" w="28575">
            <a:solidFill>
              <a:srgbClr val="754C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8" name="Google Shape;348;p28"/>
          <p:cNvCxnSpPr/>
          <p:nvPr/>
        </p:nvCxnSpPr>
        <p:spPr>
          <a:xfrm rot="10800000">
            <a:off x="1191450" y="4614400"/>
            <a:ext cx="6761100" cy="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9" name="Google Shape;349;p28"/>
          <p:cNvSpPr txBox="1"/>
          <p:nvPr>
            <p:ph idx="2" type="title"/>
          </p:nvPr>
        </p:nvSpPr>
        <p:spPr>
          <a:xfrm>
            <a:off x="762300" y="1704225"/>
            <a:ext cx="24099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0" name="Google Shape;350;p28"/>
          <p:cNvSpPr txBox="1"/>
          <p:nvPr>
            <p:ph idx="1" type="subTitle"/>
          </p:nvPr>
        </p:nvSpPr>
        <p:spPr>
          <a:xfrm>
            <a:off x="762363" y="2116675"/>
            <a:ext cx="2409900" cy="6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1" name="Google Shape;351;p28"/>
          <p:cNvSpPr txBox="1"/>
          <p:nvPr>
            <p:ph idx="3" type="title"/>
          </p:nvPr>
        </p:nvSpPr>
        <p:spPr>
          <a:xfrm>
            <a:off x="3367000" y="1704225"/>
            <a:ext cx="24099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2" name="Google Shape;352;p28"/>
          <p:cNvSpPr txBox="1"/>
          <p:nvPr>
            <p:ph idx="4" type="subTitle"/>
          </p:nvPr>
        </p:nvSpPr>
        <p:spPr>
          <a:xfrm>
            <a:off x="3367063" y="2116675"/>
            <a:ext cx="2409900" cy="6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3" name="Google Shape;353;p28"/>
          <p:cNvSpPr txBox="1"/>
          <p:nvPr>
            <p:ph idx="5" type="title"/>
          </p:nvPr>
        </p:nvSpPr>
        <p:spPr>
          <a:xfrm>
            <a:off x="5971763" y="1704225"/>
            <a:ext cx="24099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4" name="Google Shape;354;p28"/>
          <p:cNvSpPr txBox="1"/>
          <p:nvPr>
            <p:ph idx="6" type="subTitle"/>
          </p:nvPr>
        </p:nvSpPr>
        <p:spPr>
          <a:xfrm>
            <a:off x="5971825" y="2116675"/>
            <a:ext cx="2409900" cy="6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5" name="Google Shape;355;p28"/>
          <p:cNvSpPr txBox="1"/>
          <p:nvPr>
            <p:ph idx="7" type="title"/>
          </p:nvPr>
        </p:nvSpPr>
        <p:spPr>
          <a:xfrm>
            <a:off x="762225" y="3066750"/>
            <a:ext cx="24099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6" name="Google Shape;356;p28"/>
          <p:cNvSpPr txBox="1"/>
          <p:nvPr>
            <p:ph idx="8" type="subTitle"/>
          </p:nvPr>
        </p:nvSpPr>
        <p:spPr>
          <a:xfrm>
            <a:off x="762288" y="3479200"/>
            <a:ext cx="2409900" cy="6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7" name="Google Shape;357;p28"/>
          <p:cNvSpPr txBox="1"/>
          <p:nvPr>
            <p:ph idx="9" type="title"/>
          </p:nvPr>
        </p:nvSpPr>
        <p:spPr>
          <a:xfrm>
            <a:off x="5971799" y="3066750"/>
            <a:ext cx="24099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8" name="Google Shape;358;p28"/>
          <p:cNvSpPr txBox="1"/>
          <p:nvPr>
            <p:ph idx="13" type="subTitle"/>
          </p:nvPr>
        </p:nvSpPr>
        <p:spPr>
          <a:xfrm>
            <a:off x="5971862" y="3479200"/>
            <a:ext cx="2409900" cy="6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9"/>
          <p:cNvSpPr txBox="1"/>
          <p:nvPr>
            <p:ph type="title"/>
          </p:nvPr>
        </p:nvSpPr>
        <p:spPr>
          <a:xfrm>
            <a:off x="2293500" y="705125"/>
            <a:ext cx="4557000" cy="4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2" name="Google Shape;362;p29"/>
          <p:cNvSpPr/>
          <p:nvPr/>
        </p:nvSpPr>
        <p:spPr>
          <a:xfrm>
            <a:off x="354750" y="354750"/>
            <a:ext cx="8434500" cy="44340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9"/>
          <p:cNvSpPr/>
          <p:nvPr/>
        </p:nvSpPr>
        <p:spPr>
          <a:xfrm>
            <a:off x="155250" y="157200"/>
            <a:ext cx="8833500" cy="4829100"/>
          </a:xfrm>
          <a:prstGeom prst="plaque">
            <a:avLst>
              <a:gd fmla="val 15252" name="adj"/>
            </a:avLst>
          </a:prstGeom>
          <a:noFill/>
          <a:ln cap="flat" cmpd="sng" w="28575">
            <a:solidFill>
              <a:srgbClr val="754C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4" name="Google Shape;364;p29"/>
          <p:cNvCxnSpPr/>
          <p:nvPr/>
        </p:nvCxnSpPr>
        <p:spPr>
          <a:xfrm rot="10800000">
            <a:off x="1191450" y="4614400"/>
            <a:ext cx="6761100" cy="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5" name="Google Shape;365;p29"/>
          <p:cNvSpPr txBox="1"/>
          <p:nvPr>
            <p:ph idx="2" type="title"/>
          </p:nvPr>
        </p:nvSpPr>
        <p:spPr>
          <a:xfrm>
            <a:off x="1012175" y="1778270"/>
            <a:ext cx="19131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66" name="Google Shape;366;p29"/>
          <p:cNvSpPr txBox="1"/>
          <p:nvPr>
            <p:ph idx="1" type="subTitle"/>
          </p:nvPr>
        </p:nvSpPr>
        <p:spPr>
          <a:xfrm>
            <a:off x="1012225" y="2190720"/>
            <a:ext cx="1913100" cy="6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7" name="Google Shape;367;p29"/>
          <p:cNvSpPr txBox="1"/>
          <p:nvPr>
            <p:ph idx="3" type="title"/>
          </p:nvPr>
        </p:nvSpPr>
        <p:spPr>
          <a:xfrm>
            <a:off x="3615400" y="1778270"/>
            <a:ext cx="19131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68" name="Google Shape;368;p29"/>
          <p:cNvSpPr txBox="1"/>
          <p:nvPr>
            <p:ph idx="4" type="subTitle"/>
          </p:nvPr>
        </p:nvSpPr>
        <p:spPr>
          <a:xfrm>
            <a:off x="3615450" y="2190720"/>
            <a:ext cx="1913100" cy="6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9" name="Google Shape;369;p29"/>
          <p:cNvSpPr txBox="1"/>
          <p:nvPr>
            <p:ph idx="5" type="title"/>
          </p:nvPr>
        </p:nvSpPr>
        <p:spPr>
          <a:xfrm>
            <a:off x="6218675" y="1778270"/>
            <a:ext cx="19131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0" name="Google Shape;370;p29"/>
          <p:cNvSpPr txBox="1"/>
          <p:nvPr>
            <p:ph idx="6" type="subTitle"/>
          </p:nvPr>
        </p:nvSpPr>
        <p:spPr>
          <a:xfrm>
            <a:off x="6218725" y="2190720"/>
            <a:ext cx="1913100" cy="6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1" name="Google Shape;371;p29"/>
          <p:cNvSpPr txBox="1"/>
          <p:nvPr>
            <p:ph idx="7" type="title"/>
          </p:nvPr>
        </p:nvSpPr>
        <p:spPr>
          <a:xfrm>
            <a:off x="1012175" y="3085795"/>
            <a:ext cx="19131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2" name="Google Shape;372;p29"/>
          <p:cNvSpPr txBox="1"/>
          <p:nvPr>
            <p:ph idx="8" type="subTitle"/>
          </p:nvPr>
        </p:nvSpPr>
        <p:spPr>
          <a:xfrm>
            <a:off x="1012225" y="3498245"/>
            <a:ext cx="1913100" cy="6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3" name="Google Shape;373;p29"/>
          <p:cNvSpPr txBox="1"/>
          <p:nvPr>
            <p:ph idx="9" type="title"/>
          </p:nvPr>
        </p:nvSpPr>
        <p:spPr>
          <a:xfrm>
            <a:off x="3615400" y="3085795"/>
            <a:ext cx="19131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4" name="Google Shape;374;p29"/>
          <p:cNvSpPr txBox="1"/>
          <p:nvPr>
            <p:ph idx="13" type="subTitle"/>
          </p:nvPr>
        </p:nvSpPr>
        <p:spPr>
          <a:xfrm>
            <a:off x="3615450" y="3498245"/>
            <a:ext cx="1913100" cy="6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5" name="Google Shape;375;p29"/>
          <p:cNvSpPr txBox="1"/>
          <p:nvPr>
            <p:ph idx="14" type="title"/>
          </p:nvPr>
        </p:nvSpPr>
        <p:spPr>
          <a:xfrm>
            <a:off x="6218675" y="3085795"/>
            <a:ext cx="19131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6" name="Google Shape;376;p29"/>
          <p:cNvSpPr txBox="1"/>
          <p:nvPr>
            <p:ph idx="15" type="subTitle"/>
          </p:nvPr>
        </p:nvSpPr>
        <p:spPr>
          <a:xfrm>
            <a:off x="6218725" y="3498245"/>
            <a:ext cx="1913100" cy="6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8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0"/>
          <p:cNvSpPr/>
          <p:nvPr/>
        </p:nvSpPr>
        <p:spPr>
          <a:xfrm>
            <a:off x="354750" y="354750"/>
            <a:ext cx="8434500" cy="44340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0" name="Google Shape;380;p30"/>
          <p:cNvCxnSpPr/>
          <p:nvPr/>
        </p:nvCxnSpPr>
        <p:spPr>
          <a:xfrm rot="10800000">
            <a:off x="1191450" y="4614400"/>
            <a:ext cx="6761100" cy="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81" name="Google Shape;381;p30"/>
          <p:cNvGrpSpPr/>
          <p:nvPr/>
        </p:nvGrpSpPr>
        <p:grpSpPr>
          <a:xfrm>
            <a:off x="155239" y="157200"/>
            <a:ext cx="8833498" cy="1200819"/>
            <a:chOff x="155239" y="157200"/>
            <a:chExt cx="8833498" cy="1200819"/>
          </a:xfrm>
        </p:grpSpPr>
        <p:sp>
          <p:nvSpPr>
            <p:cNvPr id="382" name="Google Shape;382;p30"/>
            <p:cNvSpPr/>
            <p:nvPr/>
          </p:nvSpPr>
          <p:spPr>
            <a:xfrm>
              <a:off x="155239" y="157200"/>
              <a:ext cx="1268473" cy="1200819"/>
            </a:xfrm>
            <a:custGeom>
              <a:rect b="b" l="l" r="r" t="t"/>
              <a:pathLst>
                <a:path extrusionOk="0" fill="none" h="118424" w="125096">
                  <a:moveTo>
                    <a:pt x="1" y="118423"/>
                  </a:moveTo>
                  <a:lnTo>
                    <a:pt x="1" y="72611"/>
                  </a:lnTo>
                  <a:cubicBezTo>
                    <a:pt x="40063" y="72611"/>
                    <a:pt x="72584" y="40117"/>
                    <a:pt x="72584" y="1"/>
                  </a:cubicBezTo>
                  <a:lnTo>
                    <a:pt x="125096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0"/>
            <p:cNvSpPr/>
            <p:nvPr/>
          </p:nvSpPr>
          <p:spPr>
            <a:xfrm flipH="1">
              <a:off x="7720264" y="157200"/>
              <a:ext cx="1268473" cy="1200819"/>
            </a:xfrm>
            <a:custGeom>
              <a:rect b="b" l="l" r="r" t="t"/>
              <a:pathLst>
                <a:path extrusionOk="0" fill="none" h="118424" w="125096">
                  <a:moveTo>
                    <a:pt x="1" y="118423"/>
                  </a:moveTo>
                  <a:lnTo>
                    <a:pt x="1" y="72611"/>
                  </a:lnTo>
                  <a:cubicBezTo>
                    <a:pt x="40063" y="72611"/>
                    <a:pt x="72584" y="40117"/>
                    <a:pt x="72584" y="1"/>
                  </a:cubicBezTo>
                  <a:lnTo>
                    <a:pt x="125096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4" name="Google Shape;384;p30"/>
            <p:cNvCxnSpPr/>
            <p:nvPr/>
          </p:nvCxnSpPr>
          <p:spPr>
            <a:xfrm rot="10800000">
              <a:off x="1191450" y="157200"/>
              <a:ext cx="6761100" cy="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85" name="Google Shape;385;p30"/>
          <p:cNvSpPr txBox="1"/>
          <p:nvPr>
            <p:ph type="title"/>
          </p:nvPr>
        </p:nvSpPr>
        <p:spPr>
          <a:xfrm>
            <a:off x="2293500" y="705125"/>
            <a:ext cx="4557000" cy="4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/>
          <p:nvPr/>
        </p:nvSpPr>
        <p:spPr>
          <a:xfrm>
            <a:off x="354750" y="354750"/>
            <a:ext cx="8434500" cy="44340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" name="Google Shape;30;p4"/>
          <p:cNvGrpSpPr/>
          <p:nvPr/>
        </p:nvGrpSpPr>
        <p:grpSpPr>
          <a:xfrm>
            <a:off x="155239" y="157200"/>
            <a:ext cx="8833498" cy="1200819"/>
            <a:chOff x="155239" y="157200"/>
            <a:chExt cx="8833498" cy="1200819"/>
          </a:xfrm>
        </p:grpSpPr>
        <p:sp>
          <p:nvSpPr>
            <p:cNvPr id="31" name="Google Shape;31;p4"/>
            <p:cNvSpPr/>
            <p:nvPr/>
          </p:nvSpPr>
          <p:spPr>
            <a:xfrm>
              <a:off x="155239" y="157200"/>
              <a:ext cx="1268473" cy="1200819"/>
            </a:xfrm>
            <a:custGeom>
              <a:rect b="b" l="l" r="r" t="t"/>
              <a:pathLst>
                <a:path extrusionOk="0" fill="none" h="118424" w="125096">
                  <a:moveTo>
                    <a:pt x="1" y="118423"/>
                  </a:moveTo>
                  <a:lnTo>
                    <a:pt x="1" y="72611"/>
                  </a:lnTo>
                  <a:cubicBezTo>
                    <a:pt x="40063" y="72611"/>
                    <a:pt x="72584" y="40117"/>
                    <a:pt x="72584" y="1"/>
                  </a:cubicBezTo>
                  <a:lnTo>
                    <a:pt x="125096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 flipH="1">
              <a:off x="7720264" y="157200"/>
              <a:ext cx="1268473" cy="1200819"/>
            </a:xfrm>
            <a:custGeom>
              <a:rect b="b" l="l" r="r" t="t"/>
              <a:pathLst>
                <a:path extrusionOk="0" fill="none" h="118424" w="125096">
                  <a:moveTo>
                    <a:pt x="1" y="118423"/>
                  </a:moveTo>
                  <a:lnTo>
                    <a:pt x="1" y="72611"/>
                  </a:lnTo>
                  <a:cubicBezTo>
                    <a:pt x="40063" y="72611"/>
                    <a:pt x="72584" y="40117"/>
                    <a:pt x="72584" y="1"/>
                  </a:cubicBezTo>
                  <a:lnTo>
                    <a:pt x="125096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" name="Google Shape;33;p4"/>
          <p:cNvSpPr/>
          <p:nvPr/>
        </p:nvSpPr>
        <p:spPr>
          <a:xfrm flipH="1" rot="10800000">
            <a:off x="155239" y="3785475"/>
            <a:ext cx="1268473" cy="1200819"/>
          </a:xfrm>
          <a:custGeom>
            <a:rect b="b" l="l" r="r" t="t"/>
            <a:pathLst>
              <a:path extrusionOk="0" fill="none" h="118424" w="125096">
                <a:moveTo>
                  <a:pt x="1" y="118423"/>
                </a:moveTo>
                <a:lnTo>
                  <a:pt x="1" y="72611"/>
                </a:lnTo>
                <a:cubicBezTo>
                  <a:pt x="40063" y="72611"/>
                  <a:pt x="72584" y="40117"/>
                  <a:pt x="72584" y="1"/>
                </a:cubicBezTo>
                <a:lnTo>
                  <a:pt x="125096" y="1"/>
                </a:lnTo>
              </a:path>
            </a:pathLst>
          </a:custGeom>
          <a:noFill/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4"/>
          <p:cNvSpPr/>
          <p:nvPr/>
        </p:nvSpPr>
        <p:spPr>
          <a:xfrm rot="10800000">
            <a:off x="7720264" y="3785475"/>
            <a:ext cx="1268473" cy="1200819"/>
          </a:xfrm>
          <a:custGeom>
            <a:rect b="b" l="l" r="r" t="t"/>
            <a:pathLst>
              <a:path extrusionOk="0" fill="none" h="118424" w="125096">
                <a:moveTo>
                  <a:pt x="1" y="118423"/>
                </a:moveTo>
                <a:lnTo>
                  <a:pt x="1" y="72611"/>
                </a:lnTo>
                <a:cubicBezTo>
                  <a:pt x="40063" y="72611"/>
                  <a:pt x="72584" y="40117"/>
                  <a:pt x="72584" y="1"/>
                </a:cubicBezTo>
                <a:lnTo>
                  <a:pt x="125096" y="1"/>
                </a:lnTo>
              </a:path>
            </a:pathLst>
          </a:custGeom>
          <a:noFill/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4"/>
          <p:cNvSpPr txBox="1"/>
          <p:nvPr>
            <p:ph type="title"/>
          </p:nvPr>
        </p:nvSpPr>
        <p:spPr>
          <a:xfrm>
            <a:off x="2427900" y="705125"/>
            <a:ext cx="4288200" cy="4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709625" y="1252900"/>
            <a:ext cx="7724700" cy="31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3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1"/>
          <p:cNvSpPr/>
          <p:nvPr/>
        </p:nvSpPr>
        <p:spPr>
          <a:xfrm>
            <a:off x="354750" y="354750"/>
            <a:ext cx="8434500" cy="44340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9" name="Google Shape;389;p31"/>
          <p:cNvGrpSpPr/>
          <p:nvPr/>
        </p:nvGrpSpPr>
        <p:grpSpPr>
          <a:xfrm>
            <a:off x="155239" y="3785481"/>
            <a:ext cx="8833498" cy="1200819"/>
            <a:chOff x="155239" y="3785481"/>
            <a:chExt cx="8833498" cy="1200819"/>
          </a:xfrm>
        </p:grpSpPr>
        <p:sp>
          <p:nvSpPr>
            <p:cNvPr id="390" name="Google Shape;390;p31"/>
            <p:cNvSpPr/>
            <p:nvPr/>
          </p:nvSpPr>
          <p:spPr>
            <a:xfrm flipH="1" rot="10800000">
              <a:off x="155239" y="3785481"/>
              <a:ext cx="1268473" cy="1200819"/>
            </a:xfrm>
            <a:custGeom>
              <a:rect b="b" l="l" r="r" t="t"/>
              <a:pathLst>
                <a:path extrusionOk="0" fill="none" h="118424" w="125096">
                  <a:moveTo>
                    <a:pt x="1" y="118423"/>
                  </a:moveTo>
                  <a:lnTo>
                    <a:pt x="1" y="72611"/>
                  </a:lnTo>
                  <a:cubicBezTo>
                    <a:pt x="40063" y="72611"/>
                    <a:pt x="72584" y="40117"/>
                    <a:pt x="72584" y="1"/>
                  </a:cubicBezTo>
                  <a:lnTo>
                    <a:pt x="125096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1"/>
            <p:cNvSpPr/>
            <p:nvPr/>
          </p:nvSpPr>
          <p:spPr>
            <a:xfrm rot="10800000">
              <a:off x="7720264" y="3785481"/>
              <a:ext cx="1268473" cy="1200819"/>
            </a:xfrm>
            <a:custGeom>
              <a:rect b="b" l="l" r="r" t="t"/>
              <a:pathLst>
                <a:path extrusionOk="0" fill="none" h="118424" w="125096">
                  <a:moveTo>
                    <a:pt x="1" y="118423"/>
                  </a:moveTo>
                  <a:lnTo>
                    <a:pt x="1" y="72611"/>
                  </a:lnTo>
                  <a:cubicBezTo>
                    <a:pt x="40063" y="72611"/>
                    <a:pt x="72584" y="40117"/>
                    <a:pt x="72584" y="1"/>
                  </a:cubicBezTo>
                  <a:lnTo>
                    <a:pt x="125096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2" name="Google Shape;392;p31"/>
            <p:cNvCxnSpPr/>
            <p:nvPr/>
          </p:nvCxnSpPr>
          <p:spPr>
            <a:xfrm rot="10800000">
              <a:off x="1191450" y="4986300"/>
              <a:ext cx="6761100" cy="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393" name="Google Shape;393;p31"/>
          <p:cNvCxnSpPr/>
          <p:nvPr/>
        </p:nvCxnSpPr>
        <p:spPr>
          <a:xfrm rot="10800000">
            <a:off x="1191450" y="4614400"/>
            <a:ext cx="6761100" cy="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4" name="Google Shape;394;p31"/>
          <p:cNvSpPr txBox="1"/>
          <p:nvPr>
            <p:ph type="title"/>
          </p:nvPr>
        </p:nvSpPr>
        <p:spPr>
          <a:xfrm>
            <a:off x="2293500" y="705125"/>
            <a:ext cx="4557000" cy="4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7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7" name="Google Shape;397;p32"/>
          <p:cNvGrpSpPr/>
          <p:nvPr/>
        </p:nvGrpSpPr>
        <p:grpSpPr>
          <a:xfrm>
            <a:off x="7720264" y="157200"/>
            <a:ext cx="1269436" cy="4829094"/>
            <a:chOff x="7720264" y="157200"/>
            <a:chExt cx="1269436" cy="4829094"/>
          </a:xfrm>
        </p:grpSpPr>
        <p:sp>
          <p:nvSpPr>
            <p:cNvPr id="398" name="Google Shape;398;p32"/>
            <p:cNvSpPr/>
            <p:nvPr/>
          </p:nvSpPr>
          <p:spPr>
            <a:xfrm flipH="1">
              <a:off x="7720264" y="157200"/>
              <a:ext cx="1268473" cy="1200819"/>
            </a:xfrm>
            <a:custGeom>
              <a:rect b="b" l="l" r="r" t="t"/>
              <a:pathLst>
                <a:path extrusionOk="0" fill="none" h="118424" w="125096">
                  <a:moveTo>
                    <a:pt x="1" y="118423"/>
                  </a:moveTo>
                  <a:lnTo>
                    <a:pt x="1" y="72611"/>
                  </a:lnTo>
                  <a:cubicBezTo>
                    <a:pt x="40063" y="72611"/>
                    <a:pt x="72584" y="40117"/>
                    <a:pt x="72584" y="1"/>
                  </a:cubicBezTo>
                  <a:lnTo>
                    <a:pt x="125096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2"/>
            <p:cNvSpPr/>
            <p:nvPr/>
          </p:nvSpPr>
          <p:spPr>
            <a:xfrm rot="10800000">
              <a:off x="7720264" y="3785475"/>
              <a:ext cx="1268473" cy="1200819"/>
            </a:xfrm>
            <a:custGeom>
              <a:rect b="b" l="l" r="r" t="t"/>
              <a:pathLst>
                <a:path extrusionOk="0" fill="none" h="118424" w="125096">
                  <a:moveTo>
                    <a:pt x="1" y="118423"/>
                  </a:moveTo>
                  <a:lnTo>
                    <a:pt x="1" y="72611"/>
                  </a:lnTo>
                  <a:cubicBezTo>
                    <a:pt x="40063" y="72611"/>
                    <a:pt x="72584" y="40117"/>
                    <a:pt x="72584" y="1"/>
                  </a:cubicBezTo>
                  <a:lnTo>
                    <a:pt x="125096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0" name="Google Shape;400;p32"/>
            <p:cNvCxnSpPr/>
            <p:nvPr/>
          </p:nvCxnSpPr>
          <p:spPr>
            <a:xfrm>
              <a:off x="8989700" y="1257300"/>
              <a:ext cx="0" cy="29148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01" name="Google Shape;401;p32"/>
          <p:cNvGrpSpPr/>
          <p:nvPr/>
        </p:nvGrpSpPr>
        <p:grpSpPr>
          <a:xfrm flipH="1">
            <a:off x="154277" y="154175"/>
            <a:ext cx="1269436" cy="4829094"/>
            <a:chOff x="7720264" y="157200"/>
            <a:chExt cx="1269436" cy="4829094"/>
          </a:xfrm>
        </p:grpSpPr>
        <p:sp>
          <p:nvSpPr>
            <p:cNvPr id="402" name="Google Shape;402;p32"/>
            <p:cNvSpPr/>
            <p:nvPr/>
          </p:nvSpPr>
          <p:spPr>
            <a:xfrm flipH="1">
              <a:off x="7720264" y="157200"/>
              <a:ext cx="1268473" cy="1200819"/>
            </a:xfrm>
            <a:custGeom>
              <a:rect b="b" l="l" r="r" t="t"/>
              <a:pathLst>
                <a:path extrusionOk="0" fill="none" h="118424" w="125096">
                  <a:moveTo>
                    <a:pt x="1" y="118423"/>
                  </a:moveTo>
                  <a:lnTo>
                    <a:pt x="1" y="72611"/>
                  </a:lnTo>
                  <a:cubicBezTo>
                    <a:pt x="40063" y="72611"/>
                    <a:pt x="72584" y="40117"/>
                    <a:pt x="72584" y="1"/>
                  </a:cubicBezTo>
                  <a:lnTo>
                    <a:pt x="125096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2"/>
            <p:cNvSpPr/>
            <p:nvPr/>
          </p:nvSpPr>
          <p:spPr>
            <a:xfrm rot="10800000">
              <a:off x="7720264" y="3785475"/>
              <a:ext cx="1268473" cy="1200819"/>
            </a:xfrm>
            <a:custGeom>
              <a:rect b="b" l="l" r="r" t="t"/>
              <a:pathLst>
                <a:path extrusionOk="0" fill="none" h="118424" w="125096">
                  <a:moveTo>
                    <a:pt x="1" y="118423"/>
                  </a:moveTo>
                  <a:lnTo>
                    <a:pt x="1" y="72611"/>
                  </a:lnTo>
                  <a:cubicBezTo>
                    <a:pt x="40063" y="72611"/>
                    <a:pt x="72584" y="40117"/>
                    <a:pt x="72584" y="1"/>
                  </a:cubicBezTo>
                  <a:lnTo>
                    <a:pt x="125096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4" name="Google Shape;404;p32"/>
            <p:cNvCxnSpPr/>
            <p:nvPr/>
          </p:nvCxnSpPr>
          <p:spPr>
            <a:xfrm>
              <a:off x="8989700" y="1257300"/>
              <a:ext cx="0" cy="29148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405" name="Google Shape;405;p32"/>
          <p:cNvCxnSpPr/>
          <p:nvPr/>
        </p:nvCxnSpPr>
        <p:spPr>
          <a:xfrm rot="10800000">
            <a:off x="1191450" y="555575"/>
            <a:ext cx="6761100" cy="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32"/>
          <p:cNvSpPr/>
          <p:nvPr/>
        </p:nvSpPr>
        <p:spPr>
          <a:xfrm>
            <a:off x="354750" y="354750"/>
            <a:ext cx="8434500" cy="44340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2"/>
          <p:cNvSpPr txBox="1"/>
          <p:nvPr>
            <p:ph type="title"/>
          </p:nvPr>
        </p:nvSpPr>
        <p:spPr>
          <a:xfrm>
            <a:off x="2293500" y="705125"/>
            <a:ext cx="4557000" cy="4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7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1525"/>
            <a:ext cx="9144000" cy="5155026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3"/>
          <p:cNvSpPr/>
          <p:nvPr/>
        </p:nvSpPr>
        <p:spPr>
          <a:xfrm>
            <a:off x="155250" y="157200"/>
            <a:ext cx="8833500" cy="4829100"/>
          </a:xfrm>
          <a:prstGeom prst="plaque">
            <a:avLst>
              <a:gd fmla="val 15252" name="adj"/>
            </a:avLst>
          </a:prstGeom>
          <a:noFill/>
          <a:ln cap="flat" cmpd="sng" w="28575">
            <a:solidFill>
              <a:srgbClr val="754C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3"/>
          <p:cNvSpPr/>
          <p:nvPr/>
        </p:nvSpPr>
        <p:spPr>
          <a:xfrm>
            <a:off x="354750" y="354750"/>
            <a:ext cx="8434500" cy="44340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2" name="Google Shape;412;p33"/>
          <p:cNvCxnSpPr/>
          <p:nvPr/>
        </p:nvCxnSpPr>
        <p:spPr>
          <a:xfrm rot="10800000">
            <a:off x="550300" y="1395000"/>
            <a:ext cx="0" cy="235350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3" name="Google Shape;413;p33"/>
          <p:cNvCxnSpPr/>
          <p:nvPr/>
        </p:nvCxnSpPr>
        <p:spPr>
          <a:xfrm rot="10800000">
            <a:off x="8599225" y="1395000"/>
            <a:ext cx="0" cy="235350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4" name="Google Shape;414;p33"/>
          <p:cNvSpPr txBox="1"/>
          <p:nvPr>
            <p:ph type="title"/>
          </p:nvPr>
        </p:nvSpPr>
        <p:spPr>
          <a:xfrm>
            <a:off x="2507100" y="3349875"/>
            <a:ext cx="4129800" cy="6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/>
        </p:txBody>
      </p:sp>
      <p:sp>
        <p:nvSpPr>
          <p:cNvPr id="415" name="Google Shape;415;p33"/>
          <p:cNvSpPr txBox="1"/>
          <p:nvPr>
            <p:ph hasCustomPrompt="1" idx="2" type="title"/>
          </p:nvPr>
        </p:nvSpPr>
        <p:spPr>
          <a:xfrm>
            <a:off x="3921900" y="2457725"/>
            <a:ext cx="1300200" cy="89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6" name="Google Shape;416;p33"/>
          <p:cNvSpPr txBox="1"/>
          <p:nvPr>
            <p:ph idx="1" type="subTitle"/>
          </p:nvPr>
        </p:nvSpPr>
        <p:spPr>
          <a:xfrm>
            <a:off x="2613300" y="3988625"/>
            <a:ext cx="39174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8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1525"/>
            <a:ext cx="9144000" cy="5155026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4"/>
          <p:cNvSpPr/>
          <p:nvPr/>
        </p:nvSpPr>
        <p:spPr>
          <a:xfrm>
            <a:off x="354750" y="354750"/>
            <a:ext cx="8434500" cy="44340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0" name="Google Shape;420;p34"/>
          <p:cNvGrpSpPr/>
          <p:nvPr/>
        </p:nvGrpSpPr>
        <p:grpSpPr>
          <a:xfrm>
            <a:off x="1191450" y="157200"/>
            <a:ext cx="7798250" cy="4829094"/>
            <a:chOff x="1191450" y="157200"/>
            <a:chExt cx="7798250" cy="4829094"/>
          </a:xfrm>
        </p:grpSpPr>
        <p:grpSp>
          <p:nvGrpSpPr>
            <p:cNvPr id="421" name="Google Shape;421;p34"/>
            <p:cNvGrpSpPr/>
            <p:nvPr/>
          </p:nvGrpSpPr>
          <p:grpSpPr>
            <a:xfrm>
              <a:off x="7720264" y="157200"/>
              <a:ext cx="1269436" cy="4829094"/>
              <a:chOff x="7720264" y="157200"/>
              <a:chExt cx="1269436" cy="4829094"/>
            </a:xfrm>
          </p:grpSpPr>
          <p:sp>
            <p:nvSpPr>
              <p:cNvPr id="422" name="Google Shape;422;p34"/>
              <p:cNvSpPr/>
              <p:nvPr/>
            </p:nvSpPr>
            <p:spPr>
              <a:xfrm flipH="1">
                <a:off x="7720264" y="157200"/>
                <a:ext cx="1268473" cy="1200819"/>
              </a:xfrm>
              <a:custGeom>
                <a:rect b="b" l="l" r="r" t="t"/>
                <a:pathLst>
                  <a:path extrusionOk="0" fill="none" h="118424" w="125096">
                    <a:moveTo>
                      <a:pt x="1" y="118423"/>
                    </a:moveTo>
                    <a:lnTo>
                      <a:pt x="1" y="72611"/>
                    </a:lnTo>
                    <a:cubicBezTo>
                      <a:pt x="40063" y="72611"/>
                      <a:pt x="72584" y="40117"/>
                      <a:pt x="72584" y="1"/>
                    </a:cubicBezTo>
                    <a:lnTo>
                      <a:pt x="125096" y="1"/>
                    </a:lnTo>
                  </a:path>
                </a:pathLst>
              </a:custGeom>
              <a:noFill/>
              <a:ln cap="rnd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34"/>
              <p:cNvSpPr/>
              <p:nvPr/>
            </p:nvSpPr>
            <p:spPr>
              <a:xfrm rot="10800000">
                <a:off x="7720264" y="3785475"/>
                <a:ext cx="1268473" cy="1200819"/>
              </a:xfrm>
              <a:custGeom>
                <a:rect b="b" l="l" r="r" t="t"/>
                <a:pathLst>
                  <a:path extrusionOk="0" fill="none" h="118424" w="125096">
                    <a:moveTo>
                      <a:pt x="1" y="118423"/>
                    </a:moveTo>
                    <a:lnTo>
                      <a:pt x="1" y="72611"/>
                    </a:lnTo>
                    <a:cubicBezTo>
                      <a:pt x="40063" y="72611"/>
                      <a:pt x="72584" y="40117"/>
                      <a:pt x="72584" y="1"/>
                    </a:cubicBezTo>
                    <a:lnTo>
                      <a:pt x="125096" y="1"/>
                    </a:lnTo>
                  </a:path>
                </a:pathLst>
              </a:custGeom>
              <a:noFill/>
              <a:ln cap="rnd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24" name="Google Shape;424;p34"/>
              <p:cNvCxnSpPr/>
              <p:nvPr/>
            </p:nvCxnSpPr>
            <p:spPr>
              <a:xfrm>
                <a:off x="8989700" y="1257300"/>
                <a:ext cx="0" cy="29148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425" name="Google Shape;425;p34"/>
            <p:cNvCxnSpPr/>
            <p:nvPr/>
          </p:nvCxnSpPr>
          <p:spPr>
            <a:xfrm rot="10800000">
              <a:off x="1191450" y="157200"/>
              <a:ext cx="6761100" cy="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426" name="Google Shape;426;p34"/>
          <p:cNvCxnSpPr/>
          <p:nvPr/>
        </p:nvCxnSpPr>
        <p:spPr>
          <a:xfrm rot="10800000">
            <a:off x="8599225" y="1395000"/>
            <a:ext cx="0" cy="235350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7" name="Google Shape;427;p34"/>
          <p:cNvCxnSpPr/>
          <p:nvPr/>
        </p:nvCxnSpPr>
        <p:spPr>
          <a:xfrm rot="10800000">
            <a:off x="1191450" y="555575"/>
            <a:ext cx="6761100" cy="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8" name="Google Shape;428;p34"/>
          <p:cNvCxnSpPr/>
          <p:nvPr/>
        </p:nvCxnSpPr>
        <p:spPr>
          <a:xfrm rot="10800000">
            <a:off x="1191450" y="4614400"/>
            <a:ext cx="6761100" cy="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9" name="Google Shape;429;p34"/>
          <p:cNvCxnSpPr/>
          <p:nvPr/>
        </p:nvCxnSpPr>
        <p:spPr>
          <a:xfrm rot="10800000">
            <a:off x="550300" y="1395000"/>
            <a:ext cx="0" cy="235350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0" name="Google Shape;430;p34"/>
          <p:cNvSpPr txBox="1"/>
          <p:nvPr>
            <p:ph type="title"/>
          </p:nvPr>
        </p:nvSpPr>
        <p:spPr>
          <a:xfrm>
            <a:off x="1070300" y="2520975"/>
            <a:ext cx="3917400" cy="6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/>
        </p:txBody>
      </p:sp>
      <p:sp>
        <p:nvSpPr>
          <p:cNvPr id="431" name="Google Shape;431;p34"/>
          <p:cNvSpPr txBox="1"/>
          <p:nvPr>
            <p:ph hasCustomPrompt="1" idx="2" type="title"/>
          </p:nvPr>
        </p:nvSpPr>
        <p:spPr>
          <a:xfrm>
            <a:off x="2378900" y="1628825"/>
            <a:ext cx="1300200" cy="89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2" name="Google Shape;432;p34"/>
          <p:cNvSpPr txBox="1"/>
          <p:nvPr>
            <p:ph idx="1" type="subTitle"/>
          </p:nvPr>
        </p:nvSpPr>
        <p:spPr>
          <a:xfrm>
            <a:off x="1070300" y="3159725"/>
            <a:ext cx="39174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18_1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1525"/>
            <a:ext cx="9144000" cy="5155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5" name="Google Shape;435;p35"/>
          <p:cNvGrpSpPr/>
          <p:nvPr/>
        </p:nvGrpSpPr>
        <p:grpSpPr>
          <a:xfrm>
            <a:off x="1191450" y="3785481"/>
            <a:ext cx="7797288" cy="1200819"/>
            <a:chOff x="1191450" y="3785481"/>
            <a:chExt cx="7797288" cy="1200819"/>
          </a:xfrm>
        </p:grpSpPr>
        <p:sp>
          <p:nvSpPr>
            <p:cNvPr id="436" name="Google Shape;436;p35"/>
            <p:cNvSpPr/>
            <p:nvPr/>
          </p:nvSpPr>
          <p:spPr>
            <a:xfrm rot="10800000">
              <a:off x="7720264" y="3785481"/>
              <a:ext cx="1268473" cy="1200819"/>
            </a:xfrm>
            <a:custGeom>
              <a:rect b="b" l="l" r="r" t="t"/>
              <a:pathLst>
                <a:path extrusionOk="0" fill="none" h="118424" w="125096">
                  <a:moveTo>
                    <a:pt x="1" y="118423"/>
                  </a:moveTo>
                  <a:lnTo>
                    <a:pt x="1" y="72611"/>
                  </a:lnTo>
                  <a:cubicBezTo>
                    <a:pt x="40063" y="72611"/>
                    <a:pt x="72584" y="40117"/>
                    <a:pt x="72584" y="1"/>
                  </a:cubicBezTo>
                  <a:lnTo>
                    <a:pt x="125096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7" name="Google Shape;437;p35"/>
            <p:cNvCxnSpPr/>
            <p:nvPr/>
          </p:nvCxnSpPr>
          <p:spPr>
            <a:xfrm rot="10800000">
              <a:off x="1191450" y="4986300"/>
              <a:ext cx="6761100" cy="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38" name="Google Shape;438;p35"/>
          <p:cNvSpPr/>
          <p:nvPr/>
        </p:nvSpPr>
        <p:spPr>
          <a:xfrm>
            <a:off x="354750" y="354750"/>
            <a:ext cx="8434500" cy="44340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9" name="Google Shape;439;p35"/>
          <p:cNvGrpSpPr/>
          <p:nvPr/>
        </p:nvGrpSpPr>
        <p:grpSpPr>
          <a:xfrm>
            <a:off x="155239" y="157200"/>
            <a:ext cx="8833498" cy="1200819"/>
            <a:chOff x="155239" y="157200"/>
            <a:chExt cx="8833498" cy="1200819"/>
          </a:xfrm>
        </p:grpSpPr>
        <p:sp>
          <p:nvSpPr>
            <p:cNvPr id="440" name="Google Shape;440;p35"/>
            <p:cNvSpPr/>
            <p:nvPr/>
          </p:nvSpPr>
          <p:spPr>
            <a:xfrm>
              <a:off x="155239" y="157200"/>
              <a:ext cx="1268473" cy="1200819"/>
            </a:xfrm>
            <a:custGeom>
              <a:rect b="b" l="l" r="r" t="t"/>
              <a:pathLst>
                <a:path extrusionOk="0" fill="none" h="118424" w="125096">
                  <a:moveTo>
                    <a:pt x="1" y="118423"/>
                  </a:moveTo>
                  <a:lnTo>
                    <a:pt x="1" y="72611"/>
                  </a:lnTo>
                  <a:cubicBezTo>
                    <a:pt x="40063" y="72611"/>
                    <a:pt x="72584" y="40117"/>
                    <a:pt x="72584" y="1"/>
                  </a:cubicBezTo>
                  <a:lnTo>
                    <a:pt x="125096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5"/>
            <p:cNvSpPr/>
            <p:nvPr/>
          </p:nvSpPr>
          <p:spPr>
            <a:xfrm flipH="1">
              <a:off x="7720264" y="157200"/>
              <a:ext cx="1268473" cy="1200819"/>
            </a:xfrm>
            <a:custGeom>
              <a:rect b="b" l="l" r="r" t="t"/>
              <a:pathLst>
                <a:path extrusionOk="0" fill="none" h="118424" w="125096">
                  <a:moveTo>
                    <a:pt x="1" y="118423"/>
                  </a:moveTo>
                  <a:lnTo>
                    <a:pt x="1" y="72611"/>
                  </a:lnTo>
                  <a:cubicBezTo>
                    <a:pt x="40063" y="72611"/>
                    <a:pt x="72584" y="40117"/>
                    <a:pt x="72584" y="1"/>
                  </a:cubicBezTo>
                  <a:lnTo>
                    <a:pt x="125096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42" name="Google Shape;442;p35"/>
            <p:cNvCxnSpPr/>
            <p:nvPr/>
          </p:nvCxnSpPr>
          <p:spPr>
            <a:xfrm rot="10800000">
              <a:off x="1191450" y="157200"/>
              <a:ext cx="6761100" cy="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443" name="Google Shape;443;p35"/>
          <p:cNvCxnSpPr/>
          <p:nvPr/>
        </p:nvCxnSpPr>
        <p:spPr>
          <a:xfrm rot="10800000">
            <a:off x="1191450" y="555575"/>
            <a:ext cx="6761100" cy="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4" name="Google Shape;444;p35"/>
          <p:cNvCxnSpPr/>
          <p:nvPr/>
        </p:nvCxnSpPr>
        <p:spPr>
          <a:xfrm rot="10800000">
            <a:off x="550300" y="1395000"/>
            <a:ext cx="0" cy="235350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5" name="Google Shape;445;p35"/>
          <p:cNvCxnSpPr/>
          <p:nvPr/>
        </p:nvCxnSpPr>
        <p:spPr>
          <a:xfrm rot="10800000">
            <a:off x="8599225" y="1395000"/>
            <a:ext cx="0" cy="235350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p35"/>
          <p:cNvCxnSpPr/>
          <p:nvPr/>
        </p:nvCxnSpPr>
        <p:spPr>
          <a:xfrm rot="10800000">
            <a:off x="1191450" y="4614400"/>
            <a:ext cx="6761100" cy="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35"/>
          <p:cNvSpPr txBox="1"/>
          <p:nvPr>
            <p:ph type="title"/>
          </p:nvPr>
        </p:nvSpPr>
        <p:spPr>
          <a:xfrm>
            <a:off x="3779271" y="2486650"/>
            <a:ext cx="3917400" cy="6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/>
        </p:txBody>
      </p:sp>
      <p:sp>
        <p:nvSpPr>
          <p:cNvPr id="448" name="Google Shape;448;p35"/>
          <p:cNvSpPr txBox="1"/>
          <p:nvPr>
            <p:ph hasCustomPrompt="1" idx="2" type="title"/>
          </p:nvPr>
        </p:nvSpPr>
        <p:spPr>
          <a:xfrm>
            <a:off x="5087871" y="1594500"/>
            <a:ext cx="1300200" cy="89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9" name="Google Shape;449;p35"/>
          <p:cNvSpPr txBox="1"/>
          <p:nvPr>
            <p:ph idx="1" type="subTitle"/>
          </p:nvPr>
        </p:nvSpPr>
        <p:spPr>
          <a:xfrm>
            <a:off x="3779271" y="3125400"/>
            <a:ext cx="39174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50" name="Google Shape;450;p35"/>
          <p:cNvSpPr/>
          <p:nvPr/>
        </p:nvSpPr>
        <p:spPr>
          <a:xfrm flipH="1" rot="10800000">
            <a:off x="155239" y="3782450"/>
            <a:ext cx="1268473" cy="1200819"/>
          </a:xfrm>
          <a:custGeom>
            <a:rect b="b" l="l" r="r" t="t"/>
            <a:pathLst>
              <a:path extrusionOk="0" fill="none" h="118424" w="125096">
                <a:moveTo>
                  <a:pt x="1" y="118423"/>
                </a:moveTo>
                <a:lnTo>
                  <a:pt x="1" y="72611"/>
                </a:lnTo>
                <a:cubicBezTo>
                  <a:pt x="40063" y="72611"/>
                  <a:pt x="72584" y="40117"/>
                  <a:pt x="72584" y="1"/>
                </a:cubicBezTo>
                <a:lnTo>
                  <a:pt x="125096" y="1"/>
                </a:lnTo>
              </a:path>
            </a:pathLst>
          </a:custGeom>
          <a:noFill/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6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1525"/>
            <a:ext cx="9144000" cy="5155026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36"/>
          <p:cNvSpPr/>
          <p:nvPr/>
        </p:nvSpPr>
        <p:spPr>
          <a:xfrm>
            <a:off x="354750" y="354750"/>
            <a:ext cx="8434500" cy="44340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6"/>
          <p:cNvSpPr/>
          <p:nvPr/>
        </p:nvSpPr>
        <p:spPr>
          <a:xfrm>
            <a:off x="155250" y="157200"/>
            <a:ext cx="8833500" cy="4829100"/>
          </a:xfrm>
          <a:prstGeom prst="plaque">
            <a:avLst>
              <a:gd fmla="val 15252" name="adj"/>
            </a:avLst>
          </a:prstGeom>
          <a:noFill/>
          <a:ln cap="flat" cmpd="sng" w="28575">
            <a:solidFill>
              <a:srgbClr val="754C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5" name="Google Shape;455;p36"/>
          <p:cNvCxnSpPr/>
          <p:nvPr/>
        </p:nvCxnSpPr>
        <p:spPr>
          <a:xfrm rot="10800000">
            <a:off x="1191450" y="555575"/>
            <a:ext cx="6761100" cy="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6" name="Google Shape;456;p36"/>
          <p:cNvSpPr txBox="1"/>
          <p:nvPr>
            <p:ph type="title"/>
          </p:nvPr>
        </p:nvSpPr>
        <p:spPr>
          <a:xfrm>
            <a:off x="774725" y="898675"/>
            <a:ext cx="3581400" cy="12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457" name="Google Shape;457;p36"/>
          <p:cNvSpPr txBox="1"/>
          <p:nvPr/>
        </p:nvSpPr>
        <p:spPr>
          <a:xfrm>
            <a:off x="774725" y="3824810"/>
            <a:ext cx="3840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58" name="Google Shape;458;p36"/>
          <p:cNvSpPr txBox="1"/>
          <p:nvPr>
            <p:ph idx="1" type="subTitle"/>
          </p:nvPr>
        </p:nvSpPr>
        <p:spPr>
          <a:xfrm>
            <a:off x="774725" y="2144563"/>
            <a:ext cx="3696300" cy="85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1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7"/>
          <p:cNvSpPr/>
          <p:nvPr/>
        </p:nvSpPr>
        <p:spPr>
          <a:xfrm>
            <a:off x="354750" y="354750"/>
            <a:ext cx="8434500" cy="44340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2" name="Google Shape;462;p37"/>
          <p:cNvGrpSpPr/>
          <p:nvPr/>
        </p:nvGrpSpPr>
        <p:grpSpPr>
          <a:xfrm>
            <a:off x="155239" y="157200"/>
            <a:ext cx="8833498" cy="1200819"/>
            <a:chOff x="155239" y="157200"/>
            <a:chExt cx="8833498" cy="1200819"/>
          </a:xfrm>
        </p:grpSpPr>
        <p:sp>
          <p:nvSpPr>
            <p:cNvPr id="463" name="Google Shape;463;p37"/>
            <p:cNvSpPr/>
            <p:nvPr/>
          </p:nvSpPr>
          <p:spPr>
            <a:xfrm>
              <a:off x="155239" y="157200"/>
              <a:ext cx="1268473" cy="1200819"/>
            </a:xfrm>
            <a:custGeom>
              <a:rect b="b" l="l" r="r" t="t"/>
              <a:pathLst>
                <a:path extrusionOk="0" fill="none" h="118424" w="125096">
                  <a:moveTo>
                    <a:pt x="1" y="118423"/>
                  </a:moveTo>
                  <a:lnTo>
                    <a:pt x="1" y="72611"/>
                  </a:lnTo>
                  <a:cubicBezTo>
                    <a:pt x="40063" y="72611"/>
                    <a:pt x="72584" y="40117"/>
                    <a:pt x="72584" y="1"/>
                  </a:cubicBezTo>
                  <a:lnTo>
                    <a:pt x="125096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 flipH="1">
              <a:off x="7720264" y="157200"/>
              <a:ext cx="1268473" cy="1200819"/>
            </a:xfrm>
            <a:custGeom>
              <a:rect b="b" l="l" r="r" t="t"/>
              <a:pathLst>
                <a:path extrusionOk="0" fill="none" h="118424" w="125096">
                  <a:moveTo>
                    <a:pt x="1" y="118423"/>
                  </a:moveTo>
                  <a:lnTo>
                    <a:pt x="1" y="72611"/>
                  </a:lnTo>
                  <a:cubicBezTo>
                    <a:pt x="40063" y="72611"/>
                    <a:pt x="72584" y="40117"/>
                    <a:pt x="72584" y="1"/>
                  </a:cubicBezTo>
                  <a:lnTo>
                    <a:pt x="125096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65" name="Google Shape;465;p37"/>
            <p:cNvCxnSpPr/>
            <p:nvPr/>
          </p:nvCxnSpPr>
          <p:spPr>
            <a:xfrm rot="10800000">
              <a:off x="1191450" y="157200"/>
              <a:ext cx="6761100" cy="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66" name="Google Shape;466;p37"/>
          <p:cNvGrpSpPr/>
          <p:nvPr/>
        </p:nvGrpSpPr>
        <p:grpSpPr>
          <a:xfrm>
            <a:off x="7720264" y="157200"/>
            <a:ext cx="1268473" cy="4829094"/>
            <a:chOff x="7720264" y="157200"/>
            <a:chExt cx="1268473" cy="4829094"/>
          </a:xfrm>
        </p:grpSpPr>
        <p:sp>
          <p:nvSpPr>
            <p:cNvPr id="467" name="Google Shape;467;p37"/>
            <p:cNvSpPr/>
            <p:nvPr/>
          </p:nvSpPr>
          <p:spPr>
            <a:xfrm flipH="1">
              <a:off x="7720264" y="157200"/>
              <a:ext cx="1268473" cy="1200819"/>
            </a:xfrm>
            <a:custGeom>
              <a:rect b="b" l="l" r="r" t="t"/>
              <a:pathLst>
                <a:path extrusionOk="0" fill="none" h="118424" w="125096">
                  <a:moveTo>
                    <a:pt x="1" y="118423"/>
                  </a:moveTo>
                  <a:lnTo>
                    <a:pt x="1" y="72611"/>
                  </a:lnTo>
                  <a:cubicBezTo>
                    <a:pt x="40063" y="72611"/>
                    <a:pt x="72584" y="40117"/>
                    <a:pt x="72584" y="1"/>
                  </a:cubicBezTo>
                  <a:lnTo>
                    <a:pt x="125096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 rot="10800000">
              <a:off x="7720264" y="3785475"/>
              <a:ext cx="1268473" cy="1200819"/>
            </a:xfrm>
            <a:custGeom>
              <a:rect b="b" l="l" r="r" t="t"/>
              <a:pathLst>
                <a:path extrusionOk="0" fill="none" h="118424" w="125096">
                  <a:moveTo>
                    <a:pt x="1" y="118423"/>
                  </a:moveTo>
                  <a:lnTo>
                    <a:pt x="1" y="72611"/>
                  </a:lnTo>
                  <a:cubicBezTo>
                    <a:pt x="40063" y="72611"/>
                    <a:pt x="72584" y="40117"/>
                    <a:pt x="72584" y="1"/>
                  </a:cubicBezTo>
                  <a:lnTo>
                    <a:pt x="125096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69" name="Google Shape;469;p37"/>
          <p:cNvCxnSpPr/>
          <p:nvPr/>
        </p:nvCxnSpPr>
        <p:spPr>
          <a:xfrm rot="10800000">
            <a:off x="1191450" y="4614400"/>
            <a:ext cx="6761100" cy="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0" name="Google Shape;470;p37"/>
          <p:cNvCxnSpPr/>
          <p:nvPr/>
        </p:nvCxnSpPr>
        <p:spPr>
          <a:xfrm rot="10800000">
            <a:off x="550300" y="1395000"/>
            <a:ext cx="0" cy="235350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" name="Google Shape;471;p37"/>
          <p:cNvSpPr/>
          <p:nvPr/>
        </p:nvSpPr>
        <p:spPr>
          <a:xfrm flipH="1" rot="10800000">
            <a:off x="155239" y="3782450"/>
            <a:ext cx="1268473" cy="1200819"/>
          </a:xfrm>
          <a:custGeom>
            <a:rect b="b" l="l" r="r" t="t"/>
            <a:pathLst>
              <a:path extrusionOk="0" fill="none" h="118424" w="125096">
                <a:moveTo>
                  <a:pt x="1" y="118423"/>
                </a:moveTo>
                <a:lnTo>
                  <a:pt x="1" y="72611"/>
                </a:lnTo>
                <a:cubicBezTo>
                  <a:pt x="40063" y="72611"/>
                  <a:pt x="72584" y="40117"/>
                  <a:pt x="72584" y="1"/>
                </a:cubicBezTo>
                <a:lnTo>
                  <a:pt x="125096" y="1"/>
                </a:lnTo>
              </a:path>
            </a:pathLst>
          </a:custGeom>
          <a:noFill/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2" name="Google Shape;472;p37"/>
          <p:cNvCxnSpPr/>
          <p:nvPr/>
        </p:nvCxnSpPr>
        <p:spPr>
          <a:xfrm rot="10800000">
            <a:off x="8599225" y="1395000"/>
            <a:ext cx="0" cy="235350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2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1525"/>
            <a:ext cx="9144000" cy="5155026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38"/>
          <p:cNvSpPr/>
          <p:nvPr/>
        </p:nvSpPr>
        <p:spPr>
          <a:xfrm>
            <a:off x="354750" y="354750"/>
            <a:ext cx="8434500" cy="44340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8"/>
          <p:cNvSpPr/>
          <p:nvPr/>
        </p:nvSpPr>
        <p:spPr>
          <a:xfrm>
            <a:off x="155250" y="157200"/>
            <a:ext cx="8833500" cy="4829100"/>
          </a:xfrm>
          <a:prstGeom prst="plaque">
            <a:avLst>
              <a:gd fmla="val 15252" name="adj"/>
            </a:avLst>
          </a:prstGeom>
          <a:noFill/>
          <a:ln cap="flat" cmpd="sng" w="28575">
            <a:solidFill>
              <a:srgbClr val="754C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7" name="Google Shape;477;p38"/>
          <p:cNvCxnSpPr/>
          <p:nvPr/>
        </p:nvCxnSpPr>
        <p:spPr>
          <a:xfrm rot="10800000">
            <a:off x="8599225" y="1395000"/>
            <a:ext cx="0" cy="235350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8" name="Google Shape;478;p38"/>
          <p:cNvCxnSpPr/>
          <p:nvPr/>
        </p:nvCxnSpPr>
        <p:spPr>
          <a:xfrm rot="10800000">
            <a:off x="550300" y="1395000"/>
            <a:ext cx="0" cy="235350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5"/>
          <p:cNvSpPr/>
          <p:nvPr/>
        </p:nvSpPr>
        <p:spPr>
          <a:xfrm>
            <a:off x="354750" y="354750"/>
            <a:ext cx="8434500" cy="44340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5"/>
          <p:cNvCxnSpPr/>
          <p:nvPr/>
        </p:nvCxnSpPr>
        <p:spPr>
          <a:xfrm rot="10800000">
            <a:off x="8599225" y="1395000"/>
            <a:ext cx="0" cy="235350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" name="Google Shape;41;p5"/>
          <p:cNvCxnSpPr/>
          <p:nvPr/>
        </p:nvCxnSpPr>
        <p:spPr>
          <a:xfrm rot="10800000">
            <a:off x="550300" y="1395000"/>
            <a:ext cx="0" cy="235350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2" name="Google Shape;42;p5"/>
          <p:cNvGrpSpPr/>
          <p:nvPr/>
        </p:nvGrpSpPr>
        <p:grpSpPr>
          <a:xfrm>
            <a:off x="155239" y="3785481"/>
            <a:ext cx="8833498" cy="1200819"/>
            <a:chOff x="155239" y="3785481"/>
            <a:chExt cx="8833498" cy="1200819"/>
          </a:xfrm>
        </p:grpSpPr>
        <p:sp>
          <p:nvSpPr>
            <p:cNvPr id="43" name="Google Shape;43;p5"/>
            <p:cNvSpPr/>
            <p:nvPr/>
          </p:nvSpPr>
          <p:spPr>
            <a:xfrm flipH="1" rot="10800000">
              <a:off x="155239" y="3785481"/>
              <a:ext cx="1268473" cy="1200819"/>
            </a:xfrm>
            <a:custGeom>
              <a:rect b="b" l="l" r="r" t="t"/>
              <a:pathLst>
                <a:path extrusionOk="0" fill="none" h="118424" w="125096">
                  <a:moveTo>
                    <a:pt x="1" y="118423"/>
                  </a:moveTo>
                  <a:lnTo>
                    <a:pt x="1" y="72611"/>
                  </a:lnTo>
                  <a:cubicBezTo>
                    <a:pt x="40063" y="72611"/>
                    <a:pt x="72584" y="40117"/>
                    <a:pt x="72584" y="1"/>
                  </a:cubicBezTo>
                  <a:lnTo>
                    <a:pt x="125096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 rot="10800000">
              <a:off x="7720264" y="3785481"/>
              <a:ext cx="1268473" cy="1200819"/>
            </a:xfrm>
            <a:custGeom>
              <a:rect b="b" l="l" r="r" t="t"/>
              <a:pathLst>
                <a:path extrusionOk="0" fill="none" h="118424" w="125096">
                  <a:moveTo>
                    <a:pt x="1" y="118423"/>
                  </a:moveTo>
                  <a:lnTo>
                    <a:pt x="1" y="72611"/>
                  </a:lnTo>
                  <a:cubicBezTo>
                    <a:pt x="40063" y="72611"/>
                    <a:pt x="72584" y="40117"/>
                    <a:pt x="72584" y="1"/>
                  </a:cubicBezTo>
                  <a:lnTo>
                    <a:pt x="125096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5" name="Google Shape;45;p5"/>
            <p:cNvCxnSpPr/>
            <p:nvPr/>
          </p:nvCxnSpPr>
          <p:spPr>
            <a:xfrm rot="10800000">
              <a:off x="1191450" y="4986300"/>
              <a:ext cx="6761100" cy="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6" name="Google Shape;46;p5"/>
          <p:cNvSpPr txBox="1"/>
          <p:nvPr>
            <p:ph type="title"/>
          </p:nvPr>
        </p:nvSpPr>
        <p:spPr>
          <a:xfrm>
            <a:off x="2293500" y="705125"/>
            <a:ext cx="4557000" cy="4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2" type="title"/>
          </p:nvPr>
        </p:nvSpPr>
        <p:spPr>
          <a:xfrm>
            <a:off x="1422500" y="2952748"/>
            <a:ext cx="2425500" cy="4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8" name="Google Shape;48;p5"/>
          <p:cNvSpPr txBox="1"/>
          <p:nvPr>
            <p:ph idx="1" type="subTitle"/>
          </p:nvPr>
        </p:nvSpPr>
        <p:spPr>
          <a:xfrm>
            <a:off x="1422500" y="3293800"/>
            <a:ext cx="2425500" cy="9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9" name="Google Shape;49;p5"/>
          <p:cNvSpPr txBox="1"/>
          <p:nvPr>
            <p:ph idx="3" type="title"/>
          </p:nvPr>
        </p:nvSpPr>
        <p:spPr>
          <a:xfrm>
            <a:off x="5296000" y="2952748"/>
            <a:ext cx="2425500" cy="4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" name="Google Shape;50;p5"/>
          <p:cNvSpPr txBox="1"/>
          <p:nvPr>
            <p:ph idx="4" type="subTitle"/>
          </p:nvPr>
        </p:nvSpPr>
        <p:spPr>
          <a:xfrm>
            <a:off x="5296000" y="3293800"/>
            <a:ext cx="2425500" cy="9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6"/>
          <p:cNvSpPr/>
          <p:nvPr/>
        </p:nvSpPr>
        <p:spPr>
          <a:xfrm>
            <a:off x="354750" y="354750"/>
            <a:ext cx="8434500" cy="44340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6"/>
          <p:cNvSpPr/>
          <p:nvPr/>
        </p:nvSpPr>
        <p:spPr>
          <a:xfrm>
            <a:off x="155250" y="157200"/>
            <a:ext cx="8833500" cy="4829100"/>
          </a:xfrm>
          <a:prstGeom prst="plaque">
            <a:avLst>
              <a:gd fmla="val 15252" name="adj"/>
            </a:avLst>
          </a:prstGeom>
          <a:noFill/>
          <a:ln cap="flat" cmpd="sng" w="28575">
            <a:solidFill>
              <a:srgbClr val="754C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6"/>
          <p:cNvSpPr txBox="1"/>
          <p:nvPr>
            <p:ph type="title"/>
          </p:nvPr>
        </p:nvSpPr>
        <p:spPr>
          <a:xfrm>
            <a:off x="2153700" y="705125"/>
            <a:ext cx="4836600" cy="4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7"/>
          <p:cNvSpPr/>
          <p:nvPr/>
        </p:nvSpPr>
        <p:spPr>
          <a:xfrm>
            <a:off x="354750" y="354750"/>
            <a:ext cx="8434500" cy="44340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" name="Google Shape;59;p7"/>
          <p:cNvCxnSpPr/>
          <p:nvPr/>
        </p:nvCxnSpPr>
        <p:spPr>
          <a:xfrm rot="10800000">
            <a:off x="8599225" y="1395000"/>
            <a:ext cx="0" cy="235350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0" name="Google Shape;60;p7"/>
          <p:cNvGrpSpPr/>
          <p:nvPr/>
        </p:nvGrpSpPr>
        <p:grpSpPr>
          <a:xfrm>
            <a:off x="7720264" y="157200"/>
            <a:ext cx="1269436" cy="4829094"/>
            <a:chOff x="7720264" y="157200"/>
            <a:chExt cx="1269436" cy="4829094"/>
          </a:xfrm>
        </p:grpSpPr>
        <p:sp>
          <p:nvSpPr>
            <p:cNvPr id="61" name="Google Shape;61;p7"/>
            <p:cNvSpPr/>
            <p:nvPr/>
          </p:nvSpPr>
          <p:spPr>
            <a:xfrm flipH="1">
              <a:off x="7720264" y="157200"/>
              <a:ext cx="1268473" cy="1200819"/>
            </a:xfrm>
            <a:custGeom>
              <a:rect b="b" l="l" r="r" t="t"/>
              <a:pathLst>
                <a:path extrusionOk="0" fill="none" h="118424" w="125096">
                  <a:moveTo>
                    <a:pt x="1" y="118423"/>
                  </a:moveTo>
                  <a:lnTo>
                    <a:pt x="1" y="72611"/>
                  </a:lnTo>
                  <a:cubicBezTo>
                    <a:pt x="40063" y="72611"/>
                    <a:pt x="72584" y="40117"/>
                    <a:pt x="72584" y="1"/>
                  </a:cubicBezTo>
                  <a:lnTo>
                    <a:pt x="125096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7"/>
            <p:cNvSpPr/>
            <p:nvPr/>
          </p:nvSpPr>
          <p:spPr>
            <a:xfrm rot="10800000">
              <a:off x="7720264" y="3785475"/>
              <a:ext cx="1268473" cy="1200819"/>
            </a:xfrm>
            <a:custGeom>
              <a:rect b="b" l="l" r="r" t="t"/>
              <a:pathLst>
                <a:path extrusionOk="0" fill="none" h="118424" w="125096">
                  <a:moveTo>
                    <a:pt x="1" y="118423"/>
                  </a:moveTo>
                  <a:lnTo>
                    <a:pt x="1" y="72611"/>
                  </a:lnTo>
                  <a:cubicBezTo>
                    <a:pt x="40063" y="72611"/>
                    <a:pt x="72584" y="40117"/>
                    <a:pt x="72584" y="1"/>
                  </a:cubicBezTo>
                  <a:lnTo>
                    <a:pt x="125096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3" name="Google Shape;63;p7"/>
            <p:cNvCxnSpPr/>
            <p:nvPr/>
          </p:nvCxnSpPr>
          <p:spPr>
            <a:xfrm>
              <a:off x="8989700" y="1257300"/>
              <a:ext cx="0" cy="29148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4" name="Google Shape;64;p7"/>
          <p:cNvSpPr txBox="1"/>
          <p:nvPr>
            <p:ph idx="1" type="body"/>
          </p:nvPr>
        </p:nvSpPr>
        <p:spPr>
          <a:xfrm>
            <a:off x="709625" y="1789688"/>
            <a:ext cx="4347900" cy="214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9pPr>
          </a:lstStyle>
          <a:p/>
        </p:txBody>
      </p:sp>
      <p:sp>
        <p:nvSpPr>
          <p:cNvPr id="65" name="Google Shape;65;p7"/>
          <p:cNvSpPr txBox="1"/>
          <p:nvPr>
            <p:ph type="title"/>
          </p:nvPr>
        </p:nvSpPr>
        <p:spPr>
          <a:xfrm>
            <a:off x="709625" y="1212725"/>
            <a:ext cx="3862500" cy="4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1525"/>
            <a:ext cx="9144000" cy="5155026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8"/>
          <p:cNvSpPr/>
          <p:nvPr/>
        </p:nvSpPr>
        <p:spPr>
          <a:xfrm>
            <a:off x="354750" y="354750"/>
            <a:ext cx="8434500" cy="44340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8"/>
          <p:cNvSpPr/>
          <p:nvPr/>
        </p:nvSpPr>
        <p:spPr>
          <a:xfrm>
            <a:off x="155250" y="157200"/>
            <a:ext cx="8833500" cy="4829100"/>
          </a:xfrm>
          <a:prstGeom prst="plaque">
            <a:avLst>
              <a:gd fmla="val 15252" name="adj"/>
            </a:avLst>
          </a:prstGeom>
          <a:noFill/>
          <a:ln cap="flat" cmpd="sng" w="28575">
            <a:solidFill>
              <a:srgbClr val="754C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" name="Google Shape;70;p8"/>
          <p:cNvCxnSpPr/>
          <p:nvPr/>
        </p:nvCxnSpPr>
        <p:spPr>
          <a:xfrm rot="10800000">
            <a:off x="1191450" y="4614400"/>
            <a:ext cx="6761100" cy="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8"/>
          <p:cNvCxnSpPr/>
          <p:nvPr/>
        </p:nvCxnSpPr>
        <p:spPr>
          <a:xfrm rot="10800000">
            <a:off x="1191450" y="555575"/>
            <a:ext cx="6761100" cy="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8"/>
          <p:cNvSpPr txBox="1"/>
          <p:nvPr>
            <p:ph type="title"/>
          </p:nvPr>
        </p:nvSpPr>
        <p:spPr>
          <a:xfrm>
            <a:off x="4252375" y="1402650"/>
            <a:ext cx="4182000" cy="23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9"/>
          <p:cNvSpPr/>
          <p:nvPr/>
        </p:nvSpPr>
        <p:spPr>
          <a:xfrm>
            <a:off x="354750" y="354750"/>
            <a:ext cx="8434500" cy="44340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9"/>
          <p:cNvSpPr/>
          <p:nvPr/>
        </p:nvSpPr>
        <p:spPr>
          <a:xfrm>
            <a:off x="155250" y="157200"/>
            <a:ext cx="8833500" cy="4829100"/>
          </a:xfrm>
          <a:prstGeom prst="plaque">
            <a:avLst>
              <a:gd fmla="val 15252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" name="Google Shape;77;p9"/>
          <p:cNvGrpSpPr/>
          <p:nvPr/>
        </p:nvGrpSpPr>
        <p:grpSpPr>
          <a:xfrm>
            <a:off x="155239" y="157200"/>
            <a:ext cx="8833498" cy="1200819"/>
            <a:chOff x="155239" y="157200"/>
            <a:chExt cx="8833498" cy="1200819"/>
          </a:xfrm>
        </p:grpSpPr>
        <p:sp>
          <p:nvSpPr>
            <p:cNvPr id="78" name="Google Shape;78;p9"/>
            <p:cNvSpPr/>
            <p:nvPr/>
          </p:nvSpPr>
          <p:spPr>
            <a:xfrm>
              <a:off x="155239" y="157200"/>
              <a:ext cx="1268473" cy="1200819"/>
            </a:xfrm>
            <a:custGeom>
              <a:rect b="b" l="l" r="r" t="t"/>
              <a:pathLst>
                <a:path extrusionOk="0" fill="none" h="118424" w="125096">
                  <a:moveTo>
                    <a:pt x="1" y="118423"/>
                  </a:moveTo>
                  <a:lnTo>
                    <a:pt x="1" y="72611"/>
                  </a:lnTo>
                  <a:cubicBezTo>
                    <a:pt x="40063" y="72611"/>
                    <a:pt x="72584" y="40117"/>
                    <a:pt x="72584" y="1"/>
                  </a:cubicBezTo>
                  <a:lnTo>
                    <a:pt x="125096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9"/>
            <p:cNvSpPr/>
            <p:nvPr/>
          </p:nvSpPr>
          <p:spPr>
            <a:xfrm flipH="1">
              <a:off x="7720264" y="157200"/>
              <a:ext cx="1268473" cy="1200819"/>
            </a:xfrm>
            <a:custGeom>
              <a:rect b="b" l="l" r="r" t="t"/>
              <a:pathLst>
                <a:path extrusionOk="0" fill="none" h="118424" w="125096">
                  <a:moveTo>
                    <a:pt x="1" y="118423"/>
                  </a:moveTo>
                  <a:lnTo>
                    <a:pt x="1" y="72611"/>
                  </a:lnTo>
                  <a:cubicBezTo>
                    <a:pt x="40063" y="72611"/>
                    <a:pt x="72584" y="40117"/>
                    <a:pt x="72584" y="1"/>
                  </a:cubicBezTo>
                  <a:lnTo>
                    <a:pt x="125096" y="1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0" name="Google Shape;80;p9"/>
            <p:cNvCxnSpPr/>
            <p:nvPr/>
          </p:nvCxnSpPr>
          <p:spPr>
            <a:xfrm>
              <a:off x="1285875" y="157200"/>
              <a:ext cx="66051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81" name="Google Shape;81;p9"/>
          <p:cNvCxnSpPr/>
          <p:nvPr/>
        </p:nvCxnSpPr>
        <p:spPr>
          <a:xfrm rot="10800000">
            <a:off x="1191450" y="4614400"/>
            <a:ext cx="6761100" cy="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" name="Google Shape;82;p9"/>
          <p:cNvCxnSpPr/>
          <p:nvPr/>
        </p:nvCxnSpPr>
        <p:spPr>
          <a:xfrm rot="10800000">
            <a:off x="1191450" y="555575"/>
            <a:ext cx="6761100" cy="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9"/>
          <p:cNvSpPr txBox="1"/>
          <p:nvPr>
            <p:ph type="title"/>
          </p:nvPr>
        </p:nvSpPr>
        <p:spPr>
          <a:xfrm>
            <a:off x="769388" y="1490654"/>
            <a:ext cx="3633900" cy="9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4" name="Google Shape;84;p9"/>
          <p:cNvSpPr txBox="1"/>
          <p:nvPr>
            <p:ph idx="1" type="subTitle"/>
          </p:nvPr>
        </p:nvSpPr>
        <p:spPr>
          <a:xfrm>
            <a:off x="769388" y="2360078"/>
            <a:ext cx="4417800" cy="132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/>
          <p:nvPr>
            <p:ph idx="1" type="body"/>
          </p:nvPr>
        </p:nvSpPr>
        <p:spPr>
          <a:xfrm>
            <a:off x="4822075" y="895525"/>
            <a:ext cx="3612300" cy="90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osefin Sans"/>
              <a:buNone/>
              <a:defRPr b="1" sz="3000">
                <a:latin typeface="Lobster Two"/>
                <a:ea typeface="Lobster Two"/>
                <a:cs typeface="Lobster Two"/>
                <a:sym typeface="Lobster Two"/>
              </a:defRPr>
            </a:lvl1pPr>
          </a:lstStyle>
          <a:p/>
        </p:txBody>
      </p:sp>
      <p:sp>
        <p:nvSpPr>
          <p:cNvPr id="87" name="Google Shape;87;p10"/>
          <p:cNvSpPr/>
          <p:nvPr/>
        </p:nvSpPr>
        <p:spPr>
          <a:xfrm>
            <a:off x="155250" y="157200"/>
            <a:ext cx="8833500" cy="4829100"/>
          </a:xfrm>
          <a:prstGeom prst="plaque">
            <a:avLst>
              <a:gd fmla="val 15252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0"/>
          <p:cNvSpPr/>
          <p:nvPr/>
        </p:nvSpPr>
        <p:spPr>
          <a:xfrm>
            <a:off x="354750" y="354750"/>
            <a:ext cx="8434500" cy="4434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9" name="Google Shape;89;p10"/>
          <p:cNvCxnSpPr/>
          <p:nvPr/>
        </p:nvCxnSpPr>
        <p:spPr>
          <a:xfrm rot="10800000">
            <a:off x="1191450" y="4614400"/>
            <a:ext cx="6761100" cy="0"/>
          </a:xfrm>
          <a:prstGeom prst="straightConnector1">
            <a:avLst/>
          </a:prstGeom>
          <a:noFill/>
          <a:ln cap="rnd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" name="Google Shape;90;p10"/>
          <p:cNvCxnSpPr/>
          <p:nvPr/>
        </p:nvCxnSpPr>
        <p:spPr>
          <a:xfrm rot="10800000">
            <a:off x="1191450" y="555575"/>
            <a:ext cx="6761100" cy="0"/>
          </a:xfrm>
          <a:prstGeom prst="straightConnector1">
            <a:avLst/>
          </a:prstGeom>
          <a:noFill/>
          <a:ln cap="rnd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38" Type="http://schemas.openxmlformats.org/officeDocument/2006/relationships/theme" Target="../theme/theme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09625" y="705125"/>
            <a:ext cx="77247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Lobster Two"/>
              <a:buNone/>
              <a:defRPr sz="3000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Lobster Two"/>
              <a:buNone/>
              <a:defRPr sz="3000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Lobster Two"/>
              <a:buNone/>
              <a:defRPr sz="3000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Lobster Two"/>
              <a:buNone/>
              <a:defRPr sz="3000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Lobster Two"/>
              <a:buNone/>
              <a:defRPr sz="3000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Lobster Two"/>
              <a:buNone/>
              <a:defRPr sz="3000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Lobster Two"/>
              <a:buNone/>
              <a:defRPr sz="3000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Lobster Two"/>
              <a:buNone/>
              <a:defRPr sz="3000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Lobster Two"/>
              <a:buNone/>
              <a:defRPr sz="3000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09625" y="1275350"/>
            <a:ext cx="7724700" cy="32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9"/>
          <p:cNvSpPr txBox="1"/>
          <p:nvPr>
            <p:ph type="ctrTitle"/>
          </p:nvPr>
        </p:nvSpPr>
        <p:spPr>
          <a:xfrm>
            <a:off x="3438800" y="1312050"/>
            <a:ext cx="4551900" cy="19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 National Hot Dog Month</a:t>
            </a:r>
            <a:endParaRPr/>
          </a:p>
        </p:txBody>
      </p:sp>
      <p:sp>
        <p:nvSpPr>
          <p:cNvPr id="484" name="Google Shape;484;p39"/>
          <p:cNvSpPr txBox="1"/>
          <p:nvPr>
            <p:ph idx="1" type="subTitle"/>
          </p:nvPr>
        </p:nvSpPr>
        <p:spPr>
          <a:xfrm>
            <a:off x="4572000" y="3265650"/>
            <a:ext cx="3418500" cy="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 Group 3: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Dogs</a:t>
            </a:r>
            <a:endParaRPr/>
          </a:p>
        </p:txBody>
      </p:sp>
      <p:grpSp>
        <p:nvGrpSpPr>
          <p:cNvPr id="485" name="Google Shape;485;p39"/>
          <p:cNvGrpSpPr/>
          <p:nvPr/>
        </p:nvGrpSpPr>
        <p:grpSpPr>
          <a:xfrm flipH="1" rot="-5400000">
            <a:off x="3494608" y="1544023"/>
            <a:ext cx="713514" cy="525757"/>
            <a:chOff x="-1254400" y="-302350"/>
            <a:chExt cx="142800" cy="105225"/>
          </a:xfrm>
        </p:grpSpPr>
        <p:sp>
          <p:nvSpPr>
            <p:cNvPr id="486" name="Google Shape;486;p39"/>
            <p:cNvSpPr/>
            <p:nvPr/>
          </p:nvSpPr>
          <p:spPr>
            <a:xfrm>
              <a:off x="-1254400" y="-264950"/>
              <a:ext cx="102750" cy="67825"/>
            </a:xfrm>
            <a:custGeom>
              <a:rect b="b" l="l" r="r" t="t"/>
              <a:pathLst>
                <a:path extrusionOk="0" h="2713" w="4110">
                  <a:moveTo>
                    <a:pt x="1344" y="1"/>
                  </a:moveTo>
                  <a:cubicBezTo>
                    <a:pt x="426" y="1"/>
                    <a:pt x="1" y="973"/>
                    <a:pt x="210" y="1427"/>
                  </a:cubicBezTo>
                  <a:cubicBezTo>
                    <a:pt x="436" y="1961"/>
                    <a:pt x="702" y="2355"/>
                    <a:pt x="1750" y="2355"/>
                  </a:cubicBezTo>
                  <a:cubicBezTo>
                    <a:pt x="1777" y="2355"/>
                    <a:pt x="1805" y="2355"/>
                    <a:pt x="1833" y="2354"/>
                  </a:cubicBezTo>
                  <a:cubicBezTo>
                    <a:pt x="2301" y="2337"/>
                    <a:pt x="2687" y="2298"/>
                    <a:pt x="3013" y="2298"/>
                  </a:cubicBezTo>
                  <a:cubicBezTo>
                    <a:pt x="3480" y="2298"/>
                    <a:pt x="3824" y="2378"/>
                    <a:pt x="4109" y="2713"/>
                  </a:cubicBezTo>
                  <a:cubicBezTo>
                    <a:pt x="4109" y="2713"/>
                    <a:pt x="3329" y="710"/>
                    <a:pt x="1981" y="141"/>
                  </a:cubicBezTo>
                  <a:cubicBezTo>
                    <a:pt x="1748" y="43"/>
                    <a:pt x="1535" y="1"/>
                    <a:pt x="1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-1169600" y="-302350"/>
              <a:ext cx="58000" cy="82575"/>
            </a:xfrm>
            <a:custGeom>
              <a:rect b="b" l="l" r="r" t="t"/>
              <a:pathLst>
                <a:path extrusionOk="0" h="3303" w="2320">
                  <a:moveTo>
                    <a:pt x="1036" y="0"/>
                  </a:moveTo>
                  <a:cubicBezTo>
                    <a:pt x="705" y="0"/>
                    <a:pt x="397" y="169"/>
                    <a:pt x="296" y="373"/>
                  </a:cubicBezTo>
                  <a:cubicBezTo>
                    <a:pt x="106" y="794"/>
                    <a:pt x="1" y="1174"/>
                    <a:pt x="612" y="1806"/>
                  </a:cubicBezTo>
                  <a:cubicBezTo>
                    <a:pt x="1202" y="2438"/>
                    <a:pt x="1645" y="2733"/>
                    <a:pt x="1581" y="3302"/>
                  </a:cubicBezTo>
                  <a:cubicBezTo>
                    <a:pt x="1581" y="3302"/>
                    <a:pt x="2319" y="1806"/>
                    <a:pt x="1961" y="752"/>
                  </a:cubicBezTo>
                  <a:cubicBezTo>
                    <a:pt x="1775" y="195"/>
                    <a:pt x="1392" y="0"/>
                    <a:pt x="1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8" name="Google Shape;488;p39"/>
          <p:cNvGrpSpPr/>
          <p:nvPr/>
        </p:nvGrpSpPr>
        <p:grpSpPr>
          <a:xfrm>
            <a:off x="144015" y="725273"/>
            <a:ext cx="4221924" cy="3756405"/>
            <a:chOff x="144015" y="725273"/>
            <a:chExt cx="4221924" cy="3756405"/>
          </a:xfrm>
        </p:grpSpPr>
        <p:grpSp>
          <p:nvGrpSpPr>
            <p:cNvPr id="489" name="Google Shape;489;p39"/>
            <p:cNvGrpSpPr/>
            <p:nvPr/>
          </p:nvGrpSpPr>
          <p:grpSpPr>
            <a:xfrm>
              <a:off x="144015" y="725273"/>
              <a:ext cx="4221924" cy="3756405"/>
              <a:chOff x="144015" y="725273"/>
              <a:chExt cx="4221924" cy="3756405"/>
            </a:xfrm>
          </p:grpSpPr>
          <p:sp>
            <p:nvSpPr>
              <p:cNvPr id="490" name="Google Shape;490;p39"/>
              <p:cNvSpPr/>
              <p:nvPr/>
            </p:nvSpPr>
            <p:spPr>
              <a:xfrm>
                <a:off x="2215350" y="1489025"/>
                <a:ext cx="1154231" cy="1910499"/>
              </a:xfrm>
              <a:custGeom>
                <a:rect b="b" l="l" r="r" t="t"/>
                <a:pathLst>
                  <a:path extrusionOk="0" h="39771" w="24955">
                    <a:moveTo>
                      <a:pt x="2066" y="0"/>
                    </a:moveTo>
                    <a:cubicBezTo>
                      <a:pt x="2024" y="0"/>
                      <a:pt x="1960" y="42"/>
                      <a:pt x="1960" y="106"/>
                    </a:cubicBezTo>
                    <a:cubicBezTo>
                      <a:pt x="1792" y="1433"/>
                      <a:pt x="0" y="15533"/>
                      <a:pt x="928" y="18400"/>
                    </a:cubicBezTo>
                    <a:cubicBezTo>
                      <a:pt x="1918" y="21414"/>
                      <a:pt x="3878" y="29507"/>
                      <a:pt x="14669" y="35029"/>
                    </a:cubicBezTo>
                    <a:lnTo>
                      <a:pt x="21161" y="39244"/>
                    </a:lnTo>
                    <a:lnTo>
                      <a:pt x="21856" y="39771"/>
                    </a:lnTo>
                    <a:lnTo>
                      <a:pt x="22067" y="39539"/>
                    </a:lnTo>
                    <a:cubicBezTo>
                      <a:pt x="24954" y="34502"/>
                      <a:pt x="21540" y="32352"/>
                      <a:pt x="13889" y="27104"/>
                    </a:cubicBezTo>
                    <a:cubicBezTo>
                      <a:pt x="6239" y="21835"/>
                      <a:pt x="7567" y="13658"/>
                      <a:pt x="7693" y="6934"/>
                    </a:cubicBezTo>
                    <a:cubicBezTo>
                      <a:pt x="7798" y="738"/>
                      <a:pt x="2867" y="64"/>
                      <a:pt x="20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39"/>
              <p:cNvSpPr/>
              <p:nvPr/>
            </p:nvSpPr>
            <p:spPr>
              <a:xfrm rot="2469963">
                <a:off x="807168" y="1659191"/>
                <a:ext cx="3234873" cy="1916876"/>
              </a:xfrm>
              <a:custGeom>
                <a:rect b="b" l="l" r="r" t="t"/>
                <a:pathLst>
                  <a:path extrusionOk="0" h="20645" w="34840">
                    <a:moveTo>
                      <a:pt x="5357" y="1"/>
                    </a:moveTo>
                    <a:cubicBezTo>
                      <a:pt x="4654" y="1"/>
                      <a:pt x="3894" y="292"/>
                      <a:pt x="3057" y="969"/>
                    </a:cubicBezTo>
                    <a:cubicBezTo>
                      <a:pt x="1" y="3456"/>
                      <a:pt x="1940" y="7734"/>
                      <a:pt x="1940" y="7734"/>
                    </a:cubicBezTo>
                    <a:lnTo>
                      <a:pt x="12626" y="17450"/>
                    </a:lnTo>
                    <a:cubicBezTo>
                      <a:pt x="16213" y="19992"/>
                      <a:pt x="20203" y="20645"/>
                      <a:pt x="23357" y="20645"/>
                    </a:cubicBezTo>
                    <a:cubicBezTo>
                      <a:pt x="26689" y="20645"/>
                      <a:pt x="29086" y="19916"/>
                      <a:pt x="29086" y="19916"/>
                    </a:cubicBezTo>
                    <a:cubicBezTo>
                      <a:pt x="31573" y="19052"/>
                      <a:pt x="34840" y="17029"/>
                      <a:pt x="33491" y="13404"/>
                    </a:cubicBezTo>
                    <a:cubicBezTo>
                      <a:pt x="32814" y="11566"/>
                      <a:pt x="31731" y="11021"/>
                      <a:pt x="29916" y="11021"/>
                    </a:cubicBezTo>
                    <a:cubicBezTo>
                      <a:pt x="28172" y="11021"/>
                      <a:pt x="25751" y="11524"/>
                      <a:pt x="22363" y="11865"/>
                    </a:cubicBezTo>
                    <a:cubicBezTo>
                      <a:pt x="21913" y="11910"/>
                      <a:pt x="21479" y="11932"/>
                      <a:pt x="21060" y="11932"/>
                    </a:cubicBezTo>
                    <a:cubicBezTo>
                      <a:pt x="15052" y="11932"/>
                      <a:pt x="12093" y="7480"/>
                      <a:pt x="10202" y="4446"/>
                    </a:cubicBezTo>
                    <a:cubicBezTo>
                      <a:pt x="8714" y="2084"/>
                      <a:pt x="7237" y="1"/>
                      <a:pt x="5357" y="1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39"/>
              <p:cNvSpPr/>
              <p:nvPr/>
            </p:nvSpPr>
            <p:spPr>
              <a:xfrm rot="2469963">
                <a:off x="1847734" y="1881784"/>
                <a:ext cx="1972678" cy="1013730"/>
              </a:xfrm>
              <a:custGeom>
                <a:rect b="b" l="l" r="r" t="t"/>
                <a:pathLst>
                  <a:path extrusionOk="0" fill="none" h="10918" w="21246">
                    <a:moveTo>
                      <a:pt x="1" y="1855"/>
                    </a:moveTo>
                    <a:cubicBezTo>
                      <a:pt x="1" y="1855"/>
                      <a:pt x="2403" y="1"/>
                      <a:pt x="4595" y="2719"/>
                    </a:cubicBezTo>
                    <a:cubicBezTo>
                      <a:pt x="6808" y="5438"/>
                      <a:pt x="9000" y="9148"/>
                      <a:pt x="13827" y="8684"/>
                    </a:cubicBezTo>
                    <a:cubicBezTo>
                      <a:pt x="18632" y="8220"/>
                      <a:pt x="20718" y="7925"/>
                      <a:pt x="21245" y="10918"/>
                    </a:cubicBezTo>
                  </a:path>
                </a:pathLst>
              </a:custGeom>
              <a:noFill/>
              <a:ln cap="flat" cmpd="sng" w="15800">
                <a:solidFill>
                  <a:srgbClr val="1F191A"/>
                </a:solidFill>
                <a:prstDash val="solid"/>
                <a:miter lim="2107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39"/>
              <p:cNvSpPr/>
              <p:nvPr/>
            </p:nvSpPr>
            <p:spPr>
              <a:xfrm rot="2518876">
                <a:off x="431045" y="1926712"/>
                <a:ext cx="2680759" cy="1797191"/>
              </a:xfrm>
              <a:custGeom>
                <a:rect b="b" l="l" r="r" t="t"/>
                <a:pathLst>
                  <a:path extrusionOk="0" h="19594" w="29339">
                    <a:moveTo>
                      <a:pt x="4485" y="1"/>
                    </a:moveTo>
                    <a:cubicBezTo>
                      <a:pt x="3598" y="1"/>
                      <a:pt x="2852" y="464"/>
                      <a:pt x="2256" y="1242"/>
                    </a:cubicBezTo>
                    <a:cubicBezTo>
                      <a:pt x="1" y="4193"/>
                      <a:pt x="738" y="6912"/>
                      <a:pt x="4637" y="12202"/>
                    </a:cubicBezTo>
                    <a:cubicBezTo>
                      <a:pt x="7998" y="16768"/>
                      <a:pt x="13544" y="19593"/>
                      <a:pt x="18694" y="19593"/>
                    </a:cubicBezTo>
                    <a:cubicBezTo>
                      <a:pt x="19487" y="19593"/>
                      <a:pt x="20270" y="19527"/>
                      <a:pt x="21035" y="19389"/>
                    </a:cubicBezTo>
                    <a:cubicBezTo>
                      <a:pt x="26767" y="18335"/>
                      <a:pt x="29339" y="15216"/>
                      <a:pt x="28875" y="12602"/>
                    </a:cubicBezTo>
                    <a:cubicBezTo>
                      <a:pt x="28484" y="10402"/>
                      <a:pt x="27018" y="9232"/>
                      <a:pt x="23306" y="9232"/>
                    </a:cubicBezTo>
                    <a:cubicBezTo>
                      <a:pt x="22609" y="9232"/>
                      <a:pt x="21834" y="9273"/>
                      <a:pt x="20971" y="9357"/>
                    </a:cubicBezTo>
                    <a:cubicBezTo>
                      <a:pt x="20290" y="9423"/>
                      <a:pt x="19653" y="9457"/>
                      <a:pt x="19052" y="9457"/>
                    </a:cubicBezTo>
                    <a:cubicBezTo>
                      <a:pt x="14854" y="9457"/>
                      <a:pt x="12445" y="7801"/>
                      <a:pt x="9569" y="3856"/>
                    </a:cubicBezTo>
                    <a:cubicBezTo>
                      <a:pt x="7561" y="1105"/>
                      <a:pt x="5855" y="1"/>
                      <a:pt x="448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39"/>
              <p:cNvSpPr/>
              <p:nvPr/>
            </p:nvSpPr>
            <p:spPr>
              <a:xfrm rot="2518876">
                <a:off x="428400" y="1875104"/>
                <a:ext cx="2680759" cy="1940919"/>
              </a:xfrm>
              <a:custGeom>
                <a:rect b="b" l="l" r="r" t="t"/>
                <a:pathLst>
                  <a:path extrusionOk="0" fill="none" h="21161" w="29339">
                    <a:moveTo>
                      <a:pt x="2256" y="1981"/>
                    </a:moveTo>
                    <a:cubicBezTo>
                      <a:pt x="3773" y="0"/>
                      <a:pt x="6260" y="63"/>
                      <a:pt x="9569" y="4595"/>
                    </a:cubicBezTo>
                    <a:cubicBezTo>
                      <a:pt x="12857" y="9105"/>
                      <a:pt x="15534" y="10623"/>
                      <a:pt x="20971" y="10096"/>
                    </a:cubicBezTo>
                    <a:cubicBezTo>
                      <a:pt x="26430" y="9569"/>
                      <a:pt x="28411" y="10728"/>
                      <a:pt x="28875" y="13341"/>
                    </a:cubicBezTo>
                    <a:cubicBezTo>
                      <a:pt x="29339" y="15955"/>
                      <a:pt x="26767" y="19074"/>
                      <a:pt x="21035" y="20128"/>
                    </a:cubicBezTo>
                    <a:cubicBezTo>
                      <a:pt x="15302" y="21161"/>
                      <a:pt x="8515" y="18210"/>
                      <a:pt x="4637" y="12941"/>
                    </a:cubicBezTo>
                    <a:cubicBezTo>
                      <a:pt x="738" y="7651"/>
                      <a:pt x="1" y="4932"/>
                      <a:pt x="2256" y="1981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2107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39"/>
              <p:cNvSpPr/>
              <p:nvPr/>
            </p:nvSpPr>
            <p:spPr>
              <a:xfrm rot="2469963">
                <a:off x="875831" y="1543941"/>
                <a:ext cx="3234873" cy="1990320"/>
              </a:xfrm>
              <a:custGeom>
                <a:rect b="b" l="l" r="r" t="t"/>
                <a:pathLst>
                  <a:path extrusionOk="0" fill="none" h="21436" w="34840">
                    <a:moveTo>
                      <a:pt x="1940" y="9253"/>
                    </a:moveTo>
                    <a:cubicBezTo>
                      <a:pt x="1940" y="9253"/>
                      <a:pt x="1" y="4975"/>
                      <a:pt x="3057" y="2488"/>
                    </a:cubicBezTo>
                    <a:cubicBezTo>
                      <a:pt x="6134" y="1"/>
                      <a:pt x="8157" y="2719"/>
                      <a:pt x="10202" y="5965"/>
                    </a:cubicBezTo>
                    <a:cubicBezTo>
                      <a:pt x="12225" y="9211"/>
                      <a:pt x="15471" y="14079"/>
                      <a:pt x="22363" y="13384"/>
                    </a:cubicBezTo>
                    <a:cubicBezTo>
                      <a:pt x="29276" y="12688"/>
                      <a:pt x="32163" y="11319"/>
                      <a:pt x="33491" y="14923"/>
                    </a:cubicBezTo>
                    <a:cubicBezTo>
                      <a:pt x="34840" y="18548"/>
                      <a:pt x="31573" y="20571"/>
                      <a:pt x="29086" y="21435"/>
                    </a:cubicBez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2107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39"/>
              <p:cNvSpPr/>
              <p:nvPr/>
            </p:nvSpPr>
            <p:spPr>
              <a:xfrm rot="2469963">
                <a:off x="1847734" y="1881784"/>
                <a:ext cx="1972678" cy="1013730"/>
              </a:xfrm>
              <a:custGeom>
                <a:rect b="b" l="l" r="r" t="t"/>
                <a:pathLst>
                  <a:path extrusionOk="0" fill="none" h="10918" w="21246">
                    <a:moveTo>
                      <a:pt x="1" y="1855"/>
                    </a:moveTo>
                    <a:cubicBezTo>
                      <a:pt x="1" y="1855"/>
                      <a:pt x="2403" y="1"/>
                      <a:pt x="4595" y="2719"/>
                    </a:cubicBezTo>
                    <a:cubicBezTo>
                      <a:pt x="6808" y="5438"/>
                      <a:pt x="9000" y="9148"/>
                      <a:pt x="13827" y="8684"/>
                    </a:cubicBezTo>
                    <a:cubicBezTo>
                      <a:pt x="18632" y="8220"/>
                      <a:pt x="20718" y="7925"/>
                      <a:pt x="21245" y="10918"/>
                    </a:cubicBez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2107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39"/>
              <p:cNvSpPr/>
              <p:nvPr/>
            </p:nvSpPr>
            <p:spPr>
              <a:xfrm rot="2469963">
                <a:off x="1945923" y="2489397"/>
                <a:ext cx="450227" cy="300089"/>
              </a:xfrm>
              <a:custGeom>
                <a:rect b="b" l="l" r="r" t="t"/>
                <a:pathLst>
                  <a:path extrusionOk="0" h="3232" w="4849">
                    <a:moveTo>
                      <a:pt x="1139" y="0"/>
                    </a:moveTo>
                    <a:lnTo>
                      <a:pt x="1139" y="0"/>
                    </a:lnTo>
                    <a:cubicBezTo>
                      <a:pt x="1140" y="1"/>
                      <a:pt x="2150" y="1265"/>
                      <a:pt x="1" y="2066"/>
                    </a:cubicBezTo>
                    <a:cubicBezTo>
                      <a:pt x="1429" y="2905"/>
                      <a:pt x="2625" y="3231"/>
                      <a:pt x="3463" y="3231"/>
                    </a:cubicBezTo>
                    <a:cubicBezTo>
                      <a:pt x="4245" y="3231"/>
                      <a:pt x="4713" y="2947"/>
                      <a:pt x="4764" y="2529"/>
                    </a:cubicBezTo>
                    <a:cubicBezTo>
                      <a:pt x="4848" y="1665"/>
                      <a:pt x="3036" y="2192"/>
                      <a:pt x="1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39"/>
              <p:cNvSpPr/>
              <p:nvPr/>
            </p:nvSpPr>
            <p:spPr>
              <a:xfrm rot="2469963">
                <a:off x="2119700" y="2747956"/>
                <a:ext cx="186534" cy="111605"/>
              </a:xfrm>
              <a:custGeom>
                <a:rect b="b" l="l" r="r" t="t"/>
                <a:pathLst>
                  <a:path extrusionOk="0" h="1202" w="2009">
                    <a:moveTo>
                      <a:pt x="1045" y="0"/>
                    </a:moveTo>
                    <a:cubicBezTo>
                      <a:pt x="1" y="0"/>
                      <a:pt x="153" y="1175"/>
                      <a:pt x="153" y="1175"/>
                    </a:cubicBezTo>
                    <a:cubicBezTo>
                      <a:pt x="250" y="1193"/>
                      <a:pt x="352" y="1201"/>
                      <a:pt x="455" y="1201"/>
                    </a:cubicBezTo>
                    <a:cubicBezTo>
                      <a:pt x="1199" y="1201"/>
                      <a:pt x="2009" y="751"/>
                      <a:pt x="1713" y="121"/>
                    </a:cubicBezTo>
                    <a:cubicBezTo>
                      <a:pt x="1449" y="36"/>
                      <a:pt x="1229" y="0"/>
                      <a:pt x="10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99" name="Google Shape;499;p39"/>
              <p:cNvGrpSpPr/>
              <p:nvPr/>
            </p:nvGrpSpPr>
            <p:grpSpPr>
              <a:xfrm rot="2470018">
                <a:off x="1954159" y="2358914"/>
                <a:ext cx="217184" cy="277935"/>
                <a:chOff x="-2448066" y="3445003"/>
                <a:chExt cx="86817" cy="111099"/>
              </a:xfrm>
            </p:grpSpPr>
            <p:sp>
              <p:nvSpPr>
                <p:cNvPr id="500" name="Google Shape;500;p39"/>
                <p:cNvSpPr/>
                <p:nvPr/>
              </p:nvSpPr>
              <p:spPr>
                <a:xfrm>
                  <a:off x="-2448066" y="3508372"/>
                  <a:ext cx="19597" cy="47730"/>
                </a:xfrm>
                <a:custGeom>
                  <a:rect b="b" l="l" r="r" t="t"/>
                  <a:pathLst>
                    <a:path extrusionOk="0" h="1286" w="528">
                      <a:moveTo>
                        <a:pt x="127" y="0"/>
                      </a:moveTo>
                      <a:cubicBezTo>
                        <a:pt x="127" y="274"/>
                        <a:pt x="148" y="485"/>
                        <a:pt x="148" y="654"/>
                      </a:cubicBezTo>
                      <a:cubicBezTo>
                        <a:pt x="148" y="759"/>
                        <a:pt x="127" y="843"/>
                        <a:pt x="106" y="949"/>
                      </a:cubicBezTo>
                      <a:cubicBezTo>
                        <a:pt x="85" y="1054"/>
                        <a:pt x="43" y="1138"/>
                        <a:pt x="1" y="1286"/>
                      </a:cubicBezTo>
                      <a:cubicBezTo>
                        <a:pt x="148" y="1265"/>
                        <a:pt x="275" y="1202"/>
                        <a:pt x="359" y="1075"/>
                      </a:cubicBezTo>
                      <a:cubicBezTo>
                        <a:pt x="464" y="970"/>
                        <a:pt x="507" y="822"/>
                        <a:pt x="528" y="675"/>
                      </a:cubicBezTo>
                      <a:cubicBezTo>
                        <a:pt x="528" y="548"/>
                        <a:pt x="486" y="401"/>
                        <a:pt x="422" y="274"/>
                      </a:cubicBezTo>
                      <a:cubicBezTo>
                        <a:pt x="359" y="148"/>
                        <a:pt x="254" y="64"/>
                        <a:pt x="1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1" name="Google Shape;501;p39"/>
                <p:cNvSpPr/>
                <p:nvPr/>
              </p:nvSpPr>
              <p:spPr>
                <a:xfrm>
                  <a:off x="-2401963" y="3445003"/>
                  <a:ext cx="40715" cy="19894"/>
                </a:xfrm>
                <a:custGeom>
                  <a:rect b="b" l="l" r="r" t="t"/>
                  <a:pathLst>
                    <a:path extrusionOk="0" h="536" w="1097">
                      <a:moveTo>
                        <a:pt x="1054" y="0"/>
                      </a:moveTo>
                      <a:lnTo>
                        <a:pt x="1054" y="0"/>
                      </a:lnTo>
                      <a:cubicBezTo>
                        <a:pt x="944" y="92"/>
                        <a:pt x="802" y="152"/>
                        <a:pt x="656" y="152"/>
                      </a:cubicBezTo>
                      <a:cubicBezTo>
                        <a:pt x="634" y="152"/>
                        <a:pt x="612" y="151"/>
                        <a:pt x="591" y="148"/>
                      </a:cubicBezTo>
                      <a:lnTo>
                        <a:pt x="317" y="169"/>
                      </a:lnTo>
                      <a:cubicBezTo>
                        <a:pt x="211" y="190"/>
                        <a:pt x="106" y="190"/>
                        <a:pt x="0" y="232"/>
                      </a:cubicBezTo>
                      <a:cubicBezTo>
                        <a:pt x="64" y="338"/>
                        <a:pt x="148" y="422"/>
                        <a:pt x="274" y="464"/>
                      </a:cubicBezTo>
                      <a:cubicBezTo>
                        <a:pt x="353" y="512"/>
                        <a:pt x="432" y="535"/>
                        <a:pt x="520" y="535"/>
                      </a:cubicBezTo>
                      <a:cubicBezTo>
                        <a:pt x="550" y="535"/>
                        <a:pt x="580" y="533"/>
                        <a:pt x="612" y="527"/>
                      </a:cubicBezTo>
                      <a:cubicBezTo>
                        <a:pt x="738" y="527"/>
                        <a:pt x="886" y="485"/>
                        <a:pt x="970" y="380"/>
                      </a:cubicBezTo>
                      <a:cubicBezTo>
                        <a:pt x="1075" y="274"/>
                        <a:pt x="1096" y="127"/>
                        <a:pt x="10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2" name="Google Shape;502;p39"/>
              <p:cNvGrpSpPr/>
              <p:nvPr/>
            </p:nvGrpSpPr>
            <p:grpSpPr>
              <a:xfrm rot="2470018">
                <a:off x="1768533" y="1059075"/>
                <a:ext cx="356242" cy="354954"/>
                <a:chOff x="-2842683" y="3080605"/>
                <a:chExt cx="142405" cy="141886"/>
              </a:xfrm>
            </p:grpSpPr>
            <p:sp>
              <p:nvSpPr>
                <p:cNvPr id="503" name="Google Shape;503;p39"/>
                <p:cNvSpPr/>
                <p:nvPr/>
              </p:nvSpPr>
              <p:spPr>
                <a:xfrm>
                  <a:off x="-2780110" y="3117829"/>
                  <a:ext cx="48546" cy="26426"/>
                </a:xfrm>
                <a:custGeom>
                  <a:rect b="b" l="l" r="r" t="t"/>
                  <a:pathLst>
                    <a:path extrusionOk="0" h="712" w="1308">
                      <a:moveTo>
                        <a:pt x="191" y="1"/>
                      </a:moveTo>
                      <a:cubicBezTo>
                        <a:pt x="128" y="1"/>
                        <a:pt x="64" y="6"/>
                        <a:pt x="1" y="16"/>
                      </a:cubicBezTo>
                      <a:cubicBezTo>
                        <a:pt x="232" y="142"/>
                        <a:pt x="443" y="248"/>
                        <a:pt x="654" y="374"/>
                      </a:cubicBezTo>
                      <a:cubicBezTo>
                        <a:pt x="865" y="480"/>
                        <a:pt x="1054" y="606"/>
                        <a:pt x="1307" y="711"/>
                      </a:cubicBezTo>
                      <a:cubicBezTo>
                        <a:pt x="1103" y="266"/>
                        <a:pt x="655" y="1"/>
                        <a:pt x="1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4" name="Google Shape;504;p39"/>
                <p:cNvSpPr/>
                <p:nvPr/>
              </p:nvSpPr>
              <p:spPr>
                <a:xfrm>
                  <a:off x="-2762890" y="3098976"/>
                  <a:ext cx="61834" cy="26500"/>
                </a:xfrm>
                <a:custGeom>
                  <a:rect b="b" l="l" r="r" t="t"/>
                  <a:pathLst>
                    <a:path extrusionOk="0" h="714" w="1666">
                      <a:moveTo>
                        <a:pt x="408" y="1"/>
                      </a:moveTo>
                      <a:cubicBezTo>
                        <a:pt x="272" y="1"/>
                        <a:pt x="135" y="20"/>
                        <a:pt x="0" y="60"/>
                      </a:cubicBezTo>
                      <a:cubicBezTo>
                        <a:pt x="316" y="124"/>
                        <a:pt x="569" y="208"/>
                        <a:pt x="843" y="313"/>
                      </a:cubicBezTo>
                      <a:cubicBezTo>
                        <a:pt x="1132" y="437"/>
                        <a:pt x="1361" y="541"/>
                        <a:pt x="1647" y="683"/>
                      </a:cubicBezTo>
                      <a:lnTo>
                        <a:pt x="1647" y="683"/>
                      </a:lnTo>
                      <a:cubicBezTo>
                        <a:pt x="1378" y="254"/>
                        <a:pt x="901" y="1"/>
                        <a:pt x="408" y="1"/>
                      </a:cubicBezTo>
                      <a:close/>
                      <a:moveTo>
                        <a:pt x="1647" y="683"/>
                      </a:moveTo>
                      <a:cubicBezTo>
                        <a:pt x="1653" y="693"/>
                        <a:pt x="1659" y="703"/>
                        <a:pt x="1665" y="714"/>
                      </a:cubicBezTo>
                      <a:lnTo>
                        <a:pt x="1665" y="693"/>
                      </a:lnTo>
                      <a:cubicBezTo>
                        <a:pt x="1659" y="690"/>
                        <a:pt x="1653" y="686"/>
                        <a:pt x="1647" y="68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5" name="Google Shape;505;p39"/>
                <p:cNvSpPr/>
                <p:nvPr/>
              </p:nvSpPr>
              <p:spPr>
                <a:xfrm>
                  <a:off x="-2729265" y="3080605"/>
                  <a:ext cx="28987" cy="11654"/>
                </a:xfrm>
                <a:custGeom>
                  <a:rect b="b" l="l" r="r" t="t"/>
                  <a:pathLst>
                    <a:path extrusionOk="0" h="314" w="781">
                      <a:moveTo>
                        <a:pt x="249" y="1"/>
                      </a:moveTo>
                      <a:cubicBezTo>
                        <a:pt x="163" y="1"/>
                        <a:pt x="75" y="21"/>
                        <a:pt x="1" y="71"/>
                      </a:cubicBezTo>
                      <a:cubicBezTo>
                        <a:pt x="176" y="228"/>
                        <a:pt x="409" y="313"/>
                        <a:pt x="640" y="313"/>
                      </a:cubicBezTo>
                      <a:cubicBezTo>
                        <a:pt x="687" y="313"/>
                        <a:pt x="734" y="310"/>
                        <a:pt x="780" y="302"/>
                      </a:cubicBezTo>
                      <a:cubicBezTo>
                        <a:pt x="717" y="155"/>
                        <a:pt x="570" y="71"/>
                        <a:pt x="422" y="28"/>
                      </a:cubicBezTo>
                      <a:cubicBezTo>
                        <a:pt x="370" y="11"/>
                        <a:pt x="310" y="1"/>
                        <a:pt x="24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6" name="Google Shape;506;p39"/>
                <p:cNvSpPr/>
                <p:nvPr/>
              </p:nvSpPr>
              <p:spPr>
                <a:xfrm>
                  <a:off x="-2816852" y="3151269"/>
                  <a:ext cx="11765" cy="49103"/>
                </a:xfrm>
                <a:custGeom>
                  <a:rect b="b" l="l" r="r" t="t"/>
                  <a:pathLst>
                    <a:path extrusionOk="0" h="1323" w="317">
                      <a:moveTo>
                        <a:pt x="169" y="0"/>
                      </a:moveTo>
                      <a:cubicBezTo>
                        <a:pt x="42" y="211"/>
                        <a:pt x="0" y="464"/>
                        <a:pt x="0" y="696"/>
                      </a:cubicBezTo>
                      <a:cubicBezTo>
                        <a:pt x="21" y="822"/>
                        <a:pt x="42" y="928"/>
                        <a:pt x="63" y="1054"/>
                      </a:cubicBezTo>
                      <a:cubicBezTo>
                        <a:pt x="84" y="1117"/>
                        <a:pt x="105" y="1180"/>
                        <a:pt x="127" y="1223"/>
                      </a:cubicBezTo>
                      <a:cubicBezTo>
                        <a:pt x="148" y="1265"/>
                        <a:pt x="169" y="1286"/>
                        <a:pt x="211" y="1307"/>
                      </a:cubicBezTo>
                      <a:cubicBezTo>
                        <a:pt x="221" y="1317"/>
                        <a:pt x="237" y="1323"/>
                        <a:pt x="256" y="1323"/>
                      </a:cubicBezTo>
                      <a:cubicBezTo>
                        <a:pt x="274" y="1323"/>
                        <a:pt x="295" y="1317"/>
                        <a:pt x="316" y="1307"/>
                      </a:cubicBezTo>
                      <a:cubicBezTo>
                        <a:pt x="253" y="1286"/>
                        <a:pt x="253" y="1223"/>
                        <a:pt x="253" y="1180"/>
                      </a:cubicBezTo>
                      <a:lnTo>
                        <a:pt x="253" y="1033"/>
                      </a:lnTo>
                      <a:lnTo>
                        <a:pt x="253" y="696"/>
                      </a:lnTo>
                      <a:cubicBezTo>
                        <a:pt x="253" y="464"/>
                        <a:pt x="211" y="232"/>
                        <a:pt x="1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7" name="Google Shape;507;p39"/>
                <p:cNvSpPr/>
                <p:nvPr/>
              </p:nvSpPr>
              <p:spPr>
                <a:xfrm>
                  <a:off x="-2842683" y="3192724"/>
                  <a:ext cx="11765" cy="29766"/>
                </a:xfrm>
                <a:custGeom>
                  <a:rect b="b" l="l" r="r" t="t"/>
                  <a:pathLst>
                    <a:path extrusionOk="0" h="802" w="317">
                      <a:moveTo>
                        <a:pt x="232" y="0"/>
                      </a:moveTo>
                      <a:cubicBezTo>
                        <a:pt x="1" y="211"/>
                        <a:pt x="1" y="569"/>
                        <a:pt x="211" y="801"/>
                      </a:cubicBezTo>
                      <a:cubicBezTo>
                        <a:pt x="275" y="675"/>
                        <a:pt x="317" y="527"/>
                        <a:pt x="317" y="401"/>
                      </a:cubicBezTo>
                      <a:cubicBezTo>
                        <a:pt x="317" y="253"/>
                        <a:pt x="275" y="127"/>
                        <a:pt x="2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8" name="Google Shape;508;p39"/>
              <p:cNvGrpSpPr/>
              <p:nvPr/>
            </p:nvGrpSpPr>
            <p:grpSpPr>
              <a:xfrm rot="2470018">
                <a:off x="3119727" y="3670185"/>
                <a:ext cx="115274" cy="200676"/>
                <a:chOff x="-1757412" y="3550119"/>
                <a:chExt cx="46080" cy="80216"/>
              </a:xfrm>
            </p:grpSpPr>
            <p:sp>
              <p:nvSpPr>
                <p:cNvPr id="509" name="Google Shape;509;p39"/>
                <p:cNvSpPr/>
                <p:nvPr/>
              </p:nvSpPr>
              <p:spPr>
                <a:xfrm rot="479030">
                  <a:off x="-1751258" y="3552085"/>
                  <a:ext cx="28987" cy="9724"/>
                </a:xfrm>
                <a:custGeom>
                  <a:rect b="b" l="l" r="r" t="t"/>
                  <a:pathLst>
                    <a:path extrusionOk="0" h="262" w="781">
                      <a:moveTo>
                        <a:pt x="383" y="1"/>
                      </a:moveTo>
                      <a:cubicBezTo>
                        <a:pt x="254" y="1"/>
                        <a:pt x="122" y="32"/>
                        <a:pt x="1" y="93"/>
                      </a:cubicBezTo>
                      <a:cubicBezTo>
                        <a:pt x="106" y="198"/>
                        <a:pt x="254" y="262"/>
                        <a:pt x="401" y="262"/>
                      </a:cubicBezTo>
                      <a:cubicBezTo>
                        <a:pt x="528" y="262"/>
                        <a:pt x="675" y="220"/>
                        <a:pt x="780" y="114"/>
                      </a:cubicBezTo>
                      <a:cubicBezTo>
                        <a:pt x="660" y="38"/>
                        <a:pt x="523" y="1"/>
                        <a:pt x="38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0" name="Google Shape;510;p39"/>
                <p:cNvSpPr/>
                <p:nvPr/>
              </p:nvSpPr>
              <p:spPr>
                <a:xfrm rot="479030">
                  <a:off x="-1756522" y="3587056"/>
                  <a:ext cx="37597" cy="15440"/>
                </a:xfrm>
                <a:custGeom>
                  <a:rect b="b" l="l" r="r" t="t"/>
                  <a:pathLst>
                    <a:path extrusionOk="0" h="416" w="1013">
                      <a:moveTo>
                        <a:pt x="1012" y="0"/>
                      </a:moveTo>
                      <a:lnTo>
                        <a:pt x="1012" y="0"/>
                      </a:lnTo>
                      <a:cubicBezTo>
                        <a:pt x="823" y="21"/>
                        <a:pt x="654" y="63"/>
                        <a:pt x="485" y="127"/>
                      </a:cubicBezTo>
                      <a:cubicBezTo>
                        <a:pt x="317" y="190"/>
                        <a:pt x="148" y="253"/>
                        <a:pt x="1" y="358"/>
                      </a:cubicBezTo>
                      <a:cubicBezTo>
                        <a:pt x="99" y="397"/>
                        <a:pt x="201" y="415"/>
                        <a:pt x="300" y="415"/>
                      </a:cubicBezTo>
                      <a:cubicBezTo>
                        <a:pt x="585" y="415"/>
                        <a:pt x="856" y="265"/>
                        <a:pt x="10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1" name="Google Shape;511;p39"/>
                <p:cNvSpPr/>
                <p:nvPr/>
              </p:nvSpPr>
              <p:spPr>
                <a:xfrm rot="479030">
                  <a:off x="-1731123" y="3613774"/>
                  <a:ext cx="18817" cy="15328"/>
                </a:xfrm>
                <a:custGeom>
                  <a:rect b="b" l="l" r="r" t="t"/>
                  <a:pathLst>
                    <a:path extrusionOk="0" h="413" w="507">
                      <a:moveTo>
                        <a:pt x="464" y="1"/>
                      </a:moveTo>
                      <a:cubicBezTo>
                        <a:pt x="380" y="43"/>
                        <a:pt x="296" y="85"/>
                        <a:pt x="211" y="148"/>
                      </a:cubicBezTo>
                      <a:cubicBezTo>
                        <a:pt x="127" y="211"/>
                        <a:pt x="64" y="275"/>
                        <a:pt x="0" y="359"/>
                      </a:cubicBezTo>
                      <a:cubicBezTo>
                        <a:pt x="47" y="396"/>
                        <a:pt x="101" y="412"/>
                        <a:pt x="156" y="412"/>
                      </a:cubicBezTo>
                      <a:cubicBezTo>
                        <a:pt x="227" y="412"/>
                        <a:pt x="300" y="385"/>
                        <a:pt x="359" y="338"/>
                      </a:cubicBezTo>
                      <a:cubicBezTo>
                        <a:pt x="464" y="253"/>
                        <a:pt x="506" y="127"/>
                        <a:pt x="4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12" name="Google Shape;512;p39"/>
              <p:cNvSpPr/>
              <p:nvPr/>
            </p:nvSpPr>
            <p:spPr>
              <a:xfrm rot="2469963">
                <a:off x="1669759" y="1832086"/>
                <a:ext cx="35283" cy="35840"/>
              </a:xfrm>
              <a:custGeom>
                <a:rect b="b" l="l" r="r" t="t"/>
                <a:pathLst>
                  <a:path extrusionOk="0" h="386" w="380">
                    <a:moveTo>
                      <a:pt x="113" y="1"/>
                    </a:moveTo>
                    <a:cubicBezTo>
                      <a:pt x="63" y="1"/>
                      <a:pt x="17" y="35"/>
                      <a:pt x="0" y="69"/>
                    </a:cubicBezTo>
                    <a:cubicBezTo>
                      <a:pt x="21" y="112"/>
                      <a:pt x="63" y="133"/>
                      <a:pt x="84" y="175"/>
                    </a:cubicBezTo>
                    <a:cubicBezTo>
                      <a:pt x="106" y="196"/>
                      <a:pt x="106" y="217"/>
                      <a:pt x="127" y="238"/>
                    </a:cubicBezTo>
                    <a:cubicBezTo>
                      <a:pt x="148" y="259"/>
                      <a:pt x="169" y="280"/>
                      <a:pt x="190" y="280"/>
                    </a:cubicBezTo>
                    <a:cubicBezTo>
                      <a:pt x="232" y="322"/>
                      <a:pt x="274" y="343"/>
                      <a:pt x="316" y="386"/>
                    </a:cubicBezTo>
                    <a:cubicBezTo>
                      <a:pt x="358" y="343"/>
                      <a:pt x="380" y="280"/>
                      <a:pt x="380" y="217"/>
                    </a:cubicBezTo>
                    <a:cubicBezTo>
                      <a:pt x="380" y="154"/>
                      <a:pt x="358" y="112"/>
                      <a:pt x="316" y="69"/>
                    </a:cubicBezTo>
                    <a:cubicBezTo>
                      <a:pt x="274" y="27"/>
                      <a:pt x="211" y="6"/>
                      <a:pt x="148" y="6"/>
                    </a:cubicBezTo>
                    <a:cubicBezTo>
                      <a:pt x="136" y="2"/>
                      <a:pt x="124" y="1"/>
                      <a:pt x="1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39"/>
              <p:cNvSpPr/>
              <p:nvPr/>
            </p:nvSpPr>
            <p:spPr>
              <a:xfrm rot="2469963">
                <a:off x="1433661" y="1870948"/>
                <a:ext cx="33333" cy="45496"/>
              </a:xfrm>
              <a:custGeom>
                <a:rect b="b" l="l" r="r" t="t"/>
                <a:pathLst>
                  <a:path extrusionOk="0" h="490" w="359">
                    <a:moveTo>
                      <a:pt x="49" y="0"/>
                    </a:moveTo>
                    <a:cubicBezTo>
                      <a:pt x="33" y="0"/>
                      <a:pt x="17" y="2"/>
                      <a:pt x="0" y="4"/>
                    </a:cubicBezTo>
                    <a:cubicBezTo>
                      <a:pt x="21" y="89"/>
                      <a:pt x="43" y="173"/>
                      <a:pt x="85" y="257"/>
                    </a:cubicBezTo>
                    <a:cubicBezTo>
                      <a:pt x="127" y="342"/>
                      <a:pt x="190" y="426"/>
                      <a:pt x="274" y="489"/>
                    </a:cubicBezTo>
                    <a:cubicBezTo>
                      <a:pt x="359" y="405"/>
                      <a:pt x="359" y="257"/>
                      <a:pt x="317" y="152"/>
                    </a:cubicBezTo>
                    <a:cubicBezTo>
                      <a:pt x="261" y="60"/>
                      <a:pt x="158" y="0"/>
                      <a:pt x="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14" name="Google Shape;514;p39"/>
              <p:cNvGrpSpPr/>
              <p:nvPr/>
            </p:nvGrpSpPr>
            <p:grpSpPr>
              <a:xfrm>
                <a:off x="1421659" y="2088736"/>
                <a:ext cx="1154247" cy="1693482"/>
                <a:chOff x="724236" y="1908411"/>
                <a:chExt cx="1543111" cy="2264013"/>
              </a:xfrm>
            </p:grpSpPr>
            <p:sp>
              <p:nvSpPr>
                <p:cNvPr id="515" name="Google Shape;515;p39"/>
                <p:cNvSpPr/>
                <p:nvPr/>
              </p:nvSpPr>
              <p:spPr>
                <a:xfrm rot="2469970">
                  <a:off x="905901" y="1923094"/>
                  <a:ext cx="65540" cy="55735"/>
                </a:xfrm>
                <a:custGeom>
                  <a:rect b="b" l="l" r="r" t="t"/>
                  <a:pathLst>
                    <a:path extrusionOk="0" h="449" w="528">
                      <a:moveTo>
                        <a:pt x="225" y="0"/>
                      </a:moveTo>
                      <a:cubicBezTo>
                        <a:pt x="214" y="0"/>
                        <a:pt x="202" y="2"/>
                        <a:pt x="190" y="6"/>
                      </a:cubicBezTo>
                      <a:cubicBezTo>
                        <a:pt x="106" y="6"/>
                        <a:pt x="43" y="27"/>
                        <a:pt x="1" y="111"/>
                      </a:cubicBezTo>
                      <a:cubicBezTo>
                        <a:pt x="43" y="132"/>
                        <a:pt x="106" y="153"/>
                        <a:pt x="148" y="195"/>
                      </a:cubicBezTo>
                      <a:lnTo>
                        <a:pt x="233" y="259"/>
                      </a:lnTo>
                      <a:lnTo>
                        <a:pt x="338" y="322"/>
                      </a:lnTo>
                      <a:cubicBezTo>
                        <a:pt x="380" y="364"/>
                        <a:pt x="422" y="406"/>
                        <a:pt x="464" y="448"/>
                      </a:cubicBezTo>
                      <a:cubicBezTo>
                        <a:pt x="507" y="385"/>
                        <a:pt x="528" y="301"/>
                        <a:pt x="507" y="238"/>
                      </a:cubicBezTo>
                      <a:cubicBezTo>
                        <a:pt x="485" y="174"/>
                        <a:pt x="443" y="111"/>
                        <a:pt x="380" y="69"/>
                      </a:cubicBezTo>
                      <a:cubicBezTo>
                        <a:pt x="328" y="34"/>
                        <a:pt x="277" y="0"/>
                        <a:pt x="2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" name="Google Shape;516;p39"/>
                <p:cNvSpPr/>
                <p:nvPr/>
              </p:nvSpPr>
              <p:spPr>
                <a:xfrm rot="2469970">
                  <a:off x="953505" y="2361765"/>
                  <a:ext cx="75967" cy="59086"/>
                </a:xfrm>
                <a:custGeom>
                  <a:rect b="b" l="l" r="r" t="t"/>
                  <a:pathLst>
                    <a:path extrusionOk="0" h="476" w="612">
                      <a:moveTo>
                        <a:pt x="193" y="0"/>
                      </a:moveTo>
                      <a:cubicBezTo>
                        <a:pt x="130" y="0"/>
                        <a:pt x="65" y="17"/>
                        <a:pt x="1" y="54"/>
                      </a:cubicBezTo>
                      <a:cubicBezTo>
                        <a:pt x="85" y="138"/>
                        <a:pt x="169" y="222"/>
                        <a:pt x="275" y="286"/>
                      </a:cubicBezTo>
                      <a:cubicBezTo>
                        <a:pt x="359" y="349"/>
                        <a:pt x="464" y="412"/>
                        <a:pt x="570" y="475"/>
                      </a:cubicBezTo>
                      <a:cubicBezTo>
                        <a:pt x="612" y="328"/>
                        <a:pt x="549" y="159"/>
                        <a:pt x="422" y="75"/>
                      </a:cubicBezTo>
                      <a:cubicBezTo>
                        <a:pt x="351" y="28"/>
                        <a:pt x="274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" name="Google Shape;517;p39"/>
                <p:cNvSpPr/>
                <p:nvPr/>
              </p:nvSpPr>
              <p:spPr>
                <a:xfrm rot="2469970">
                  <a:off x="735110" y="2101623"/>
                  <a:ext cx="44562" cy="49777"/>
                </a:xfrm>
                <a:custGeom>
                  <a:rect b="b" l="l" r="r" t="t"/>
                  <a:pathLst>
                    <a:path extrusionOk="0" h="401" w="359">
                      <a:moveTo>
                        <a:pt x="169" y="0"/>
                      </a:moveTo>
                      <a:cubicBezTo>
                        <a:pt x="106" y="0"/>
                        <a:pt x="43" y="0"/>
                        <a:pt x="0" y="63"/>
                      </a:cubicBezTo>
                      <a:cubicBezTo>
                        <a:pt x="22" y="84"/>
                        <a:pt x="64" y="127"/>
                        <a:pt x="64" y="169"/>
                      </a:cubicBezTo>
                      <a:cubicBezTo>
                        <a:pt x="85" y="211"/>
                        <a:pt x="106" y="232"/>
                        <a:pt x="106" y="253"/>
                      </a:cubicBezTo>
                      <a:cubicBezTo>
                        <a:pt x="127" y="274"/>
                        <a:pt x="148" y="295"/>
                        <a:pt x="169" y="316"/>
                      </a:cubicBezTo>
                      <a:cubicBezTo>
                        <a:pt x="211" y="337"/>
                        <a:pt x="232" y="379"/>
                        <a:pt x="274" y="400"/>
                      </a:cubicBezTo>
                      <a:cubicBezTo>
                        <a:pt x="317" y="379"/>
                        <a:pt x="359" y="316"/>
                        <a:pt x="359" y="253"/>
                      </a:cubicBezTo>
                      <a:cubicBezTo>
                        <a:pt x="359" y="211"/>
                        <a:pt x="359" y="148"/>
                        <a:pt x="317" y="105"/>
                      </a:cubicBezTo>
                      <a:cubicBezTo>
                        <a:pt x="274" y="42"/>
                        <a:pt x="232" y="21"/>
                        <a:pt x="1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" name="Google Shape;518;p39"/>
                <p:cNvSpPr/>
                <p:nvPr/>
              </p:nvSpPr>
              <p:spPr>
                <a:xfrm rot="2469970">
                  <a:off x="1062219" y="2121504"/>
                  <a:ext cx="49900" cy="50521"/>
                </a:xfrm>
                <a:custGeom>
                  <a:rect b="b" l="l" r="r" t="t"/>
                  <a:pathLst>
                    <a:path extrusionOk="0" h="407" w="402">
                      <a:moveTo>
                        <a:pt x="115" y="1"/>
                      </a:moveTo>
                      <a:cubicBezTo>
                        <a:pt x="64" y="1"/>
                        <a:pt x="18" y="38"/>
                        <a:pt x="1" y="90"/>
                      </a:cubicBezTo>
                      <a:cubicBezTo>
                        <a:pt x="22" y="112"/>
                        <a:pt x="64" y="154"/>
                        <a:pt x="85" y="196"/>
                      </a:cubicBezTo>
                      <a:cubicBezTo>
                        <a:pt x="106" y="217"/>
                        <a:pt x="127" y="238"/>
                        <a:pt x="149" y="259"/>
                      </a:cubicBezTo>
                      <a:lnTo>
                        <a:pt x="212" y="301"/>
                      </a:lnTo>
                      <a:cubicBezTo>
                        <a:pt x="233" y="322"/>
                        <a:pt x="275" y="364"/>
                        <a:pt x="296" y="407"/>
                      </a:cubicBezTo>
                      <a:cubicBezTo>
                        <a:pt x="359" y="364"/>
                        <a:pt x="401" y="301"/>
                        <a:pt x="380" y="238"/>
                      </a:cubicBezTo>
                      <a:cubicBezTo>
                        <a:pt x="380" y="175"/>
                        <a:pt x="359" y="112"/>
                        <a:pt x="317" y="69"/>
                      </a:cubicBezTo>
                      <a:cubicBezTo>
                        <a:pt x="275" y="27"/>
                        <a:pt x="212" y="6"/>
                        <a:pt x="149" y="6"/>
                      </a:cubicBezTo>
                      <a:cubicBezTo>
                        <a:pt x="137" y="2"/>
                        <a:pt x="126" y="1"/>
                        <a:pt x="11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" name="Google Shape;519;p39"/>
                <p:cNvSpPr/>
                <p:nvPr/>
              </p:nvSpPr>
              <p:spPr>
                <a:xfrm rot="2469970">
                  <a:off x="1071745" y="2617293"/>
                  <a:ext cx="49776" cy="49901"/>
                </a:xfrm>
                <a:custGeom>
                  <a:rect b="b" l="l" r="r" t="t"/>
                  <a:pathLst>
                    <a:path extrusionOk="0" h="402" w="401">
                      <a:moveTo>
                        <a:pt x="148" y="1"/>
                      </a:moveTo>
                      <a:cubicBezTo>
                        <a:pt x="85" y="1"/>
                        <a:pt x="21" y="43"/>
                        <a:pt x="0" y="85"/>
                      </a:cubicBezTo>
                      <a:cubicBezTo>
                        <a:pt x="43" y="127"/>
                        <a:pt x="64" y="148"/>
                        <a:pt x="106" y="190"/>
                      </a:cubicBezTo>
                      <a:cubicBezTo>
                        <a:pt x="106" y="211"/>
                        <a:pt x="127" y="233"/>
                        <a:pt x="148" y="254"/>
                      </a:cubicBezTo>
                      <a:cubicBezTo>
                        <a:pt x="169" y="275"/>
                        <a:pt x="190" y="296"/>
                        <a:pt x="211" y="296"/>
                      </a:cubicBezTo>
                      <a:cubicBezTo>
                        <a:pt x="253" y="338"/>
                        <a:pt x="295" y="359"/>
                        <a:pt x="317" y="401"/>
                      </a:cubicBezTo>
                      <a:cubicBezTo>
                        <a:pt x="380" y="359"/>
                        <a:pt x="401" y="296"/>
                        <a:pt x="401" y="233"/>
                      </a:cubicBezTo>
                      <a:cubicBezTo>
                        <a:pt x="401" y="169"/>
                        <a:pt x="359" y="106"/>
                        <a:pt x="317" y="64"/>
                      </a:cubicBezTo>
                      <a:cubicBezTo>
                        <a:pt x="274" y="22"/>
                        <a:pt x="211" y="1"/>
                        <a:pt x="14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" name="Google Shape;520;p39"/>
                <p:cNvSpPr/>
                <p:nvPr/>
              </p:nvSpPr>
              <p:spPr>
                <a:xfrm rot="2469970">
                  <a:off x="1158111" y="2953229"/>
                  <a:ext cx="70754" cy="38357"/>
                </a:xfrm>
                <a:custGeom>
                  <a:rect b="b" l="l" r="r" t="t"/>
                  <a:pathLst>
                    <a:path extrusionOk="0" h="309" w="570">
                      <a:moveTo>
                        <a:pt x="257" y="1"/>
                      </a:moveTo>
                      <a:cubicBezTo>
                        <a:pt x="153" y="1"/>
                        <a:pt x="50" y="61"/>
                        <a:pt x="0" y="161"/>
                      </a:cubicBezTo>
                      <a:cubicBezTo>
                        <a:pt x="85" y="182"/>
                        <a:pt x="169" y="225"/>
                        <a:pt x="274" y="267"/>
                      </a:cubicBezTo>
                      <a:cubicBezTo>
                        <a:pt x="338" y="288"/>
                        <a:pt x="401" y="288"/>
                        <a:pt x="548" y="309"/>
                      </a:cubicBezTo>
                      <a:cubicBezTo>
                        <a:pt x="569" y="182"/>
                        <a:pt x="485" y="56"/>
                        <a:pt x="338" y="14"/>
                      </a:cubicBezTo>
                      <a:cubicBezTo>
                        <a:pt x="311" y="5"/>
                        <a:pt x="284" y="1"/>
                        <a:pt x="2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" name="Google Shape;521;p39"/>
                <p:cNvSpPr/>
                <p:nvPr/>
              </p:nvSpPr>
              <p:spPr>
                <a:xfrm rot="2469970">
                  <a:off x="1332952" y="3213743"/>
                  <a:ext cx="68147" cy="37860"/>
                </a:xfrm>
                <a:custGeom>
                  <a:rect b="b" l="l" r="r" t="t"/>
                  <a:pathLst>
                    <a:path extrusionOk="0" h="305" w="549">
                      <a:moveTo>
                        <a:pt x="246" y="0"/>
                      </a:moveTo>
                      <a:cubicBezTo>
                        <a:pt x="155" y="0"/>
                        <a:pt x="63" y="42"/>
                        <a:pt x="1" y="136"/>
                      </a:cubicBezTo>
                      <a:cubicBezTo>
                        <a:pt x="85" y="178"/>
                        <a:pt x="169" y="220"/>
                        <a:pt x="254" y="262"/>
                      </a:cubicBezTo>
                      <a:cubicBezTo>
                        <a:pt x="359" y="283"/>
                        <a:pt x="443" y="283"/>
                        <a:pt x="549" y="304"/>
                      </a:cubicBezTo>
                      <a:cubicBezTo>
                        <a:pt x="549" y="119"/>
                        <a:pt x="399" y="0"/>
                        <a:pt x="24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" name="Google Shape;522;p39"/>
                <p:cNvSpPr/>
                <p:nvPr/>
              </p:nvSpPr>
              <p:spPr>
                <a:xfrm rot="2469970">
                  <a:off x="1661266" y="3677821"/>
                  <a:ext cx="68147" cy="43818"/>
                </a:xfrm>
                <a:custGeom>
                  <a:rect b="b" l="l" r="r" t="t"/>
                  <a:pathLst>
                    <a:path extrusionOk="0" h="353" w="549">
                      <a:moveTo>
                        <a:pt x="212" y="1"/>
                      </a:moveTo>
                      <a:cubicBezTo>
                        <a:pt x="130" y="1"/>
                        <a:pt x="53" y="34"/>
                        <a:pt x="0" y="99"/>
                      </a:cubicBezTo>
                      <a:cubicBezTo>
                        <a:pt x="63" y="163"/>
                        <a:pt x="148" y="226"/>
                        <a:pt x="232" y="268"/>
                      </a:cubicBezTo>
                      <a:cubicBezTo>
                        <a:pt x="337" y="310"/>
                        <a:pt x="422" y="331"/>
                        <a:pt x="527" y="352"/>
                      </a:cubicBezTo>
                      <a:cubicBezTo>
                        <a:pt x="548" y="226"/>
                        <a:pt x="464" y="99"/>
                        <a:pt x="358" y="36"/>
                      </a:cubicBezTo>
                      <a:cubicBezTo>
                        <a:pt x="311" y="12"/>
                        <a:pt x="261" y="1"/>
                        <a:pt x="21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" name="Google Shape;523;p39"/>
                <p:cNvSpPr/>
                <p:nvPr/>
              </p:nvSpPr>
              <p:spPr>
                <a:xfrm rot="2469970">
                  <a:off x="1190674" y="3212998"/>
                  <a:ext cx="65540" cy="39350"/>
                </a:xfrm>
                <a:custGeom>
                  <a:rect b="b" l="l" r="r" t="t"/>
                  <a:pathLst>
                    <a:path extrusionOk="0" h="317" w="528">
                      <a:moveTo>
                        <a:pt x="148" y="0"/>
                      </a:moveTo>
                      <a:cubicBezTo>
                        <a:pt x="85" y="21"/>
                        <a:pt x="21" y="43"/>
                        <a:pt x="0" y="106"/>
                      </a:cubicBezTo>
                      <a:cubicBezTo>
                        <a:pt x="42" y="148"/>
                        <a:pt x="85" y="169"/>
                        <a:pt x="106" y="211"/>
                      </a:cubicBezTo>
                      <a:cubicBezTo>
                        <a:pt x="148" y="232"/>
                        <a:pt x="190" y="253"/>
                        <a:pt x="211" y="274"/>
                      </a:cubicBezTo>
                      <a:cubicBezTo>
                        <a:pt x="253" y="295"/>
                        <a:pt x="295" y="295"/>
                        <a:pt x="337" y="295"/>
                      </a:cubicBezTo>
                      <a:cubicBezTo>
                        <a:pt x="380" y="317"/>
                        <a:pt x="443" y="317"/>
                        <a:pt x="506" y="317"/>
                      </a:cubicBezTo>
                      <a:cubicBezTo>
                        <a:pt x="527" y="253"/>
                        <a:pt x="506" y="190"/>
                        <a:pt x="464" y="148"/>
                      </a:cubicBezTo>
                      <a:cubicBezTo>
                        <a:pt x="422" y="106"/>
                        <a:pt x="380" y="64"/>
                        <a:pt x="316" y="43"/>
                      </a:cubicBezTo>
                      <a:cubicBezTo>
                        <a:pt x="274" y="21"/>
                        <a:pt x="211" y="0"/>
                        <a:pt x="14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" name="Google Shape;524;p39"/>
                <p:cNvSpPr/>
                <p:nvPr/>
              </p:nvSpPr>
              <p:spPr>
                <a:xfrm rot="2469970">
                  <a:off x="1453709" y="3432919"/>
                  <a:ext cx="68147" cy="38729"/>
                </a:xfrm>
                <a:custGeom>
                  <a:rect b="b" l="l" r="r" t="t"/>
                  <a:pathLst>
                    <a:path extrusionOk="0" h="312" w="549">
                      <a:moveTo>
                        <a:pt x="237" y="1"/>
                      </a:moveTo>
                      <a:cubicBezTo>
                        <a:pt x="141" y="1"/>
                        <a:pt x="47" y="44"/>
                        <a:pt x="1" y="122"/>
                      </a:cubicBezTo>
                      <a:cubicBezTo>
                        <a:pt x="169" y="249"/>
                        <a:pt x="338" y="291"/>
                        <a:pt x="527" y="312"/>
                      </a:cubicBezTo>
                      <a:cubicBezTo>
                        <a:pt x="549" y="164"/>
                        <a:pt x="464" y="38"/>
                        <a:pt x="338" y="17"/>
                      </a:cubicBezTo>
                      <a:cubicBezTo>
                        <a:pt x="305" y="6"/>
                        <a:pt x="271" y="1"/>
                        <a:pt x="2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" name="Google Shape;525;p39"/>
                <p:cNvSpPr/>
                <p:nvPr/>
              </p:nvSpPr>
              <p:spPr>
                <a:xfrm rot="2469970">
                  <a:off x="1305393" y="3505091"/>
                  <a:ext cx="36742" cy="36867"/>
                </a:xfrm>
                <a:custGeom>
                  <a:rect b="b" l="l" r="r" t="t"/>
                  <a:pathLst>
                    <a:path extrusionOk="0" h="297" w="296">
                      <a:moveTo>
                        <a:pt x="127" y="1"/>
                      </a:moveTo>
                      <a:cubicBezTo>
                        <a:pt x="64" y="1"/>
                        <a:pt x="22" y="22"/>
                        <a:pt x="1" y="85"/>
                      </a:cubicBezTo>
                      <a:cubicBezTo>
                        <a:pt x="22" y="106"/>
                        <a:pt x="22" y="149"/>
                        <a:pt x="43" y="191"/>
                      </a:cubicBezTo>
                      <a:cubicBezTo>
                        <a:pt x="43" y="191"/>
                        <a:pt x="64" y="212"/>
                        <a:pt x="64" y="233"/>
                      </a:cubicBezTo>
                      <a:cubicBezTo>
                        <a:pt x="85" y="254"/>
                        <a:pt x="127" y="254"/>
                        <a:pt x="233" y="296"/>
                      </a:cubicBezTo>
                      <a:cubicBezTo>
                        <a:pt x="275" y="275"/>
                        <a:pt x="296" y="233"/>
                        <a:pt x="296" y="170"/>
                      </a:cubicBezTo>
                      <a:cubicBezTo>
                        <a:pt x="296" y="127"/>
                        <a:pt x="275" y="85"/>
                        <a:pt x="254" y="43"/>
                      </a:cubicBezTo>
                      <a:cubicBezTo>
                        <a:pt x="211" y="22"/>
                        <a:pt x="169" y="1"/>
                        <a:pt x="1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" name="Google Shape;526;p39"/>
                <p:cNvSpPr/>
                <p:nvPr/>
              </p:nvSpPr>
              <p:spPr>
                <a:xfrm rot="2469970">
                  <a:off x="1975580" y="3850648"/>
                  <a:ext cx="68147" cy="34260"/>
                </a:xfrm>
                <a:custGeom>
                  <a:rect b="b" l="l" r="r" t="t"/>
                  <a:pathLst>
                    <a:path extrusionOk="0" h="276" w="549">
                      <a:moveTo>
                        <a:pt x="230" y="0"/>
                      </a:moveTo>
                      <a:cubicBezTo>
                        <a:pt x="143" y="0"/>
                        <a:pt x="57" y="40"/>
                        <a:pt x="1" y="128"/>
                      </a:cubicBezTo>
                      <a:cubicBezTo>
                        <a:pt x="85" y="191"/>
                        <a:pt x="169" y="233"/>
                        <a:pt x="254" y="254"/>
                      </a:cubicBezTo>
                      <a:cubicBezTo>
                        <a:pt x="352" y="274"/>
                        <a:pt x="432" y="275"/>
                        <a:pt x="528" y="275"/>
                      </a:cubicBezTo>
                      <a:lnTo>
                        <a:pt x="528" y="275"/>
                      </a:lnTo>
                      <a:cubicBezTo>
                        <a:pt x="515" y="105"/>
                        <a:pt x="372" y="0"/>
                        <a:pt x="230" y="0"/>
                      </a:cubicBezTo>
                      <a:close/>
                      <a:moveTo>
                        <a:pt x="528" y="275"/>
                      </a:moveTo>
                      <a:cubicBezTo>
                        <a:pt x="528" y="275"/>
                        <a:pt x="528" y="275"/>
                        <a:pt x="528" y="275"/>
                      </a:cubicBezTo>
                      <a:lnTo>
                        <a:pt x="549" y="275"/>
                      </a:lnTo>
                      <a:cubicBezTo>
                        <a:pt x="542" y="275"/>
                        <a:pt x="535" y="275"/>
                        <a:pt x="528" y="2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" name="Google Shape;527;p39"/>
                <p:cNvSpPr/>
                <p:nvPr/>
              </p:nvSpPr>
              <p:spPr>
                <a:xfrm rot="2469970">
                  <a:off x="2202829" y="3878927"/>
                  <a:ext cx="57720" cy="42329"/>
                </a:xfrm>
                <a:custGeom>
                  <a:rect b="b" l="l" r="r" t="t"/>
                  <a:pathLst>
                    <a:path extrusionOk="0" h="341" w="465">
                      <a:moveTo>
                        <a:pt x="163" y="1"/>
                      </a:moveTo>
                      <a:cubicBezTo>
                        <a:pt x="103" y="1"/>
                        <a:pt x="46" y="22"/>
                        <a:pt x="1" y="67"/>
                      </a:cubicBezTo>
                      <a:cubicBezTo>
                        <a:pt x="106" y="215"/>
                        <a:pt x="253" y="320"/>
                        <a:pt x="422" y="341"/>
                      </a:cubicBezTo>
                      <a:cubicBezTo>
                        <a:pt x="464" y="236"/>
                        <a:pt x="422" y="109"/>
                        <a:pt x="317" y="46"/>
                      </a:cubicBezTo>
                      <a:cubicBezTo>
                        <a:pt x="268" y="17"/>
                        <a:pt x="214" y="1"/>
                        <a:pt x="16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" name="Google Shape;528;p39"/>
                <p:cNvSpPr/>
                <p:nvPr/>
              </p:nvSpPr>
              <p:spPr>
                <a:xfrm rot="2469970">
                  <a:off x="2012696" y="4130398"/>
                  <a:ext cx="42080" cy="32150"/>
                </a:xfrm>
                <a:custGeom>
                  <a:rect b="b" l="l" r="r" t="t"/>
                  <a:pathLst>
                    <a:path extrusionOk="0" h="259" w="339">
                      <a:moveTo>
                        <a:pt x="126" y="1"/>
                      </a:moveTo>
                      <a:cubicBezTo>
                        <a:pt x="79" y="1"/>
                        <a:pt x="33" y="22"/>
                        <a:pt x="0" y="74"/>
                      </a:cubicBezTo>
                      <a:cubicBezTo>
                        <a:pt x="21" y="180"/>
                        <a:pt x="42" y="222"/>
                        <a:pt x="84" y="243"/>
                      </a:cubicBezTo>
                      <a:cubicBezTo>
                        <a:pt x="105" y="254"/>
                        <a:pt x="132" y="259"/>
                        <a:pt x="166" y="259"/>
                      </a:cubicBezTo>
                      <a:cubicBezTo>
                        <a:pt x="200" y="259"/>
                        <a:pt x="242" y="254"/>
                        <a:pt x="295" y="243"/>
                      </a:cubicBezTo>
                      <a:cubicBezTo>
                        <a:pt x="339" y="112"/>
                        <a:pt x="231" y="1"/>
                        <a:pt x="1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" name="Google Shape;529;p39"/>
                <p:cNvSpPr/>
                <p:nvPr/>
              </p:nvSpPr>
              <p:spPr>
                <a:xfrm rot="2469970">
                  <a:off x="1610097" y="3882346"/>
                  <a:ext cx="57720" cy="35502"/>
                </a:xfrm>
                <a:custGeom>
                  <a:rect b="b" l="l" r="r" t="t"/>
                  <a:pathLst>
                    <a:path extrusionOk="0" h="286" w="465">
                      <a:moveTo>
                        <a:pt x="196" y="1"/>
                      </a:moveTo>
                      <a:cubicBezTo>
                        <a:pt x="127" y="1"/>
                        <a:pt x="57" y="29"/>
                        <a:pt x="0" y="92"/>
                      </a:cubicBezTo>
                      <a:cubicBezTo>
                        <a:pt x="95" y="206"/>
                        <a:pt x="240" y="285"/>
                        <a:pt x="406" y="285"/>
                      </a:cubicBezTo>
                      <a:cubicBezTo>
                        <a:pt x="425" y="285"/>
                        <a:pt x="444" y="284"/>
                        <a:pt x="464" y="282"/>
                      </a:cubicBezTo>
                      <a:cubicBezTo>
                        <a:pt x="464" y="113"/>
                        <a:pt x="333" y="1"/>
                        <a:pt x="1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" name="Google Shape;530;p39"/>
                <p:cNvSpPr/>
                <p:nvPr/>
              </p:nvSpPr>
              <p:spPr>
                <a:xfrm rot="2469970">
                  <a:off x="1817520" y="3555256"/>
                  <a:ext cx="47293" cy="31778"/>
                </a:xfrm>
                <a:custGeom>
                  <a:rect b="b" l="l" r="r" t="t"/>
                  <a:pathLst>
                    <a:path extrusionOk="0" h="256" w="381">
                      <a:moveTo>
                        <a:pt x="180" y="0"/>
                      </a:moveTo>
                      <a:cubicBezTo>
                        <a:pt x="108" y="0"/>
                        <a:pt x="36" y="40"/>
                        <a:pt x="1" y="129"/>
                      </a:cubicBezTo>
                      <a:cubicBezTo>
                        <a:pt x="85" y="213"/>
                        <a:pt x="127" y="255"/>
                        <a:pt x="169" y="255"/>
                      </a:cubicBezTo>
                      <a:cubicBezTo>
                        <a:pt x="254" y="255"/>
                        <a:pt x="317" y="234"/>
                        <a:pt x="380" y="213"/>
                      </a:cubicBezTo>
                      <a:cubicBezTo>
                        <a:pt x="380" y="78"/>
                        <a:pt x="280" y="0"/>
                        <a:pt x="1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31" name="Google Shape;531;p39"/>
              <p:cNvGrpSpPr/>
              <p:nvPr/>
            </p:nvGrpSpPr>
            <p:grpSpPr>
              <a:xfrm>
                <a:off x="2324888" y="1865194"/>
                <a:ext cx="728853" cy="1253150"/>
                <a:chOff x="1931761" y="1609558"/>
                <a:chExt cx="974402" cy="1675334"/>
              </a:xfrm>
            </p:grpSpPr>
            <p:sp>
              <p:nvSpPr>
                <p:cNvPr id="532" name="Google Shape;532;p39"/>
                <p:cNvSpPr/>
                <p:nvPr/>
              </p:nvSpPr>
              <p:spPr>
                <a:xfrm rot="2469970">
                  <a:off x="1983477" y="1617414"/>
                  <a:ext cx="41956" cy="48163"/>
                </a:xfrm>
                <a:custGeom>
                  <a:rect b="b" l="l" r="r" t="t"/>
                  <a:pathLst>
                    <a:path extrusionOk="0" h="388" w="338">
                      <a:moveTo>
                        <a:pt x="118" y="0"/>
                      </a:moveTo>
                      <a:cubicBezTo>
                        <a:pt x="73" y="0"/>
                        <a:pt x="31" y="20"/>
                        <a:pt x="0" y="51"/>
                      </a:cubicBezTo>
                      <a:cubicBezTo>
                        <a:pt x="21" y="93"/>
                        <a:pt x="42" y="135"/>
                        <a:pt x="42" y="177"/>
                      </a:cubicBezTo>
                      <a:cubicBezTo>
                        <a:pt x="63" y="198"/>
                        <a:pt x="63" y="219"/>
                        <a:pt x="85" y="240"/>
                      </a:cubicBezTo>
                      <a:cubicBezTo>
                        <a:pt x="106" y="261"/>
                        <a:pt x="106" y="283"/>
                        <a:pt x="127" y="304"/>
                      </a:cubicBezTo>
                      <a:cubicBezTo>
                        <a:pt x="169" y="325"/>
                        <a:pt x="190" y="367"/>
                        <a:pt x="232" y="388"/>
                      </a:cubicBezTo>
                      <a:cubicBezTo>
                        <a:pt x="274" y="367"/>
                        <a:pt x="316" y="325"/>
                        <a:pt x="337" y="261"/>
                      </a:cubicBezTo>
                      <a:cubicBezTo>
                        <a:pt x="337" y="219"/>
                        <a:pt x="316" y="156"/>
                        <a:pt x="295" y="114"/>
                      </a:cubicBezTo>
                      <a:cubicBezTo>
                        <a:pt x="274" y="72"/>
                        <a:pt x="211" y="30"/>
                        <a:pt x="169" y="9"/>
                      </a:cubicBezTo>
                      <a:cubicBezTo>
                        <a:pt x="152" y="3"/>
                        <a:pt x="135" y="0"/>
                        <a:pt x="11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" name="Google Shape;533;p39"/>
                <p:cNvSpPr/>
                <p:nvPr/>
              </p:nvSpPr>
              <p:spPr>
                <a:xfrm rot="2469970">
                  <a:off x="1946653" y="1935254"/>
                  <a:ext cx="52383" cy="64921"/>
                </a:xfrm>
                <a:custGeom>
                  <a:rect b="b" l="l" r="r" t="t"/>
                  <a:pathLst>
                    <a:path extrusionOk="0" h="523" w="422">
                      <a:moveTo>
                        <a:pt x="95" y="1"/>
                      </a:moveTo>
                      <a:cubicBezTo>
                        <a:pt x="64" y="1"/>
                        <a:pt x="32" y="6"/>
                        <a:pt x="0" y="17"/>
                      </a:cubicBezTo>
                      <a:cubicBezTo>
                        <a:pt x="64" y="164"/>
                        <a:pt x="85" y="227"/>
                        <a:pt x="106" y="291"/>
                      </a:cubicBezTo>
                      <a:cubicBezTo>
                        <a:pt x="148" y="354"/>
                        <a:pt x="190" y="396"/>
                        <a:pt x="253" y="522"/>
                      </a:cubicBezTo>
                      <a:cubicBezTo>
                        <a:pt x="380" y="438"/>
                        <a:pt x="422" y="291"/>
                        <a:pt x="337" y="164"/>
                      </a:cubicBezTo>
                      <a:cubicBezTo>
                        <a:pt x="295" y="101"/>
                        <a:pt x="253" y="59"/>
                        <a:pt x="190" y="17"/>
                      </a:cubicBezTo>
                      <a:cubicBezTo>
                        <a:pt x="158" y="6"/>
                        <a:pt x="127" y="1"/>
                        <a:pt x="9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" name="Google Shape;534;p39"/>
                <p:cNvSpPr/>
                <p:nvPr/>
              </p:nvSpPr>
              <p:spPr>
                <a:xfrm rot="2469970">
                  <a:off x="2027558" y="1761817"/>
                  <a:ext cx="44562" cy="56728"/>
                </a:xfrm>
                <a:custGeom>
                  <a:rect b="b" l="l" r="r" t="t"/>
                  <a:pathLst>
                    <a:path extrusionOk="0" h="457" w="359">
                      <a:moveTo>
                        <a:pt x="105" y="0"/>
                      </a:moveTo>
                      <a:cubicBezTo>
                        <a:pt x="65" y="0"/>
                        <a:pt x="25" y="11"/>
                        <a:pt x="1" y="35"/>
                      </a:cubicBezTo>
                      <a:cubicBezTo>
                        <a:pt x="64" y="162"/>
                        <a:pt x="85" y="225"/>
                        <a:pt x="106" y="267"/>
                      </a:cubicBezTo>
                      <a:cubicBezTo>
                        <a:pt x="148" y="330"/>
                        <a:pt x="190" y="352"/>
                        <a:pt x="275" y="457"/>
                      </a:cubicBezTo>
                      <a:cubicBezTo>
                        <a:pt x="317" y="436"/>
                        <a:pt x="359" y="373"/>
                        <a:pt x="359" y="309"/>
                      </a:cubicBezTo>
                      <a:cubicBezTo>
                        <a:pt x="359" y="246"/>
                        <a:pt x="359" y="183"/>
                        <a:pt x="317" y="120"/>
                      </a:cubicBezTo>
                      <a:cubicBezTo>
                        <a:pt x="296" y="78"/>
                        <a:pt x="233" y="35"/>
                        <a:pt x="190" y="14"/>
                      </a:cubicBezTo>
                      <a:cubicBezTo>
                        <a:pt x="164" y="6"/>
                        <a:pt x="134" y="0"/>
                        <a:pt x="10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" name="Google Shape;535;p39"/>
                <p:cNvSpPr/>
                <p:nvPr/>
              </p:nvSpPr>
              <p:spPr>
                <a:xfrm rot="2469970">
                  <a:off x="1986221" y="2360713"/>
                  <a:ext cx="44562" cy="42577"/>
                </a:xfrm>
                <a:custGeom>
                  <a:rect b="b" l="l" r="r" t="t"/>
                  <a:pathLst>
                    <a:path extrusionOk="0" h="343" w="359">
                      <a:moveTo>
                        <a:pt x="115" y="0"/>
                      </a:moveTo>
                      <a:cubicBezTo>
                        <a:pt x="69" y="0"/>
                        <a:pt x="35" y="35"/>
                        <a:pt x="0" y="69"/>
                      </a:cubicBezTo>
                      <a:cubicBezTo>
                        <a:pt x="22" y="111"/>
                        <a:pt x="64" y="132"/>
                        <a:pt x="85" y="174"/>
                      </a:cubicBezTo>
                      <a:cubicBezTo>
                        <a:pt x="85" y="195"/>
                        <a:pt x="106" y="217"/>
                        <a:pt x="127" y="238"/>
                      </a:cubicBezTo>
                      <a:cubicBezTo>
                        <a:pt x="127" y="259"/>
                        <a:pt x="148" y="259"/>
                        <a:pt x="190" y="280"/>
                      </a:cubicBezTo>
                      <a:cubicBezTo>
                        <a:pt x="211" y="301"/>
                        <a:pt x="253" y="322"/>
                        <a:pt x="296" y="343"/>
                      </a:cubicBezTo>
                      <a:cubicBezTo>
                        <a:pt x="338" y="322"/>
                        <a:pt x="359" y="259"/>
                        <a:pt x="359" y="195"/>
                      </a:cubicBezTo>
                      <a:cubicBezTo>
                        <a:pt x="359" y="153"/>
                        <a:pt x="338" y="90"/>
                        <a:pt x="296" y="48"/>
                      </a:cubicBezTo>
                      <a:cubicBezTo>
                        <a:pt x="253" y="27"/>
                        <a:pt x="211" y="6"/>
                        <a:pt x="148" y="6"/>
                      </a:cubicBezTo>
                      <a:cubicBezTo>
                        <a:pt x="136" y="2"/>
                        <a:pt x="126" y="0"/>
                        <a:pt x="1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" name="Google Shape;536;p39"/>
                <p:cNvSpPr/>
                <p:nvPr/>
              </p:nvSpPr>
              <p:spPr>
                <a:xfrm rot="2469970">
                  <a:off x="2023393" y="2179033"/>
                  <a:ext cx="49900" cy="52507"/>
                </a:xfrm>
                <a:custGeom>
                  <a:rect b="b" l="l" r="r" t="t"/>
                  <a:pathLst>
                    <a:path extrusionOk="0" h="423" w="402">
                      <a:moveTo>
                        <a:pt x="170" y="1"/>
                      </a:moveTo>
                      <a:cubicBezTo>
                        <a:pt x="127" y="1"/>
                        <a:pt x="64" y="1"/>
                        <a:pt x="1" y="43"/>
                      </a:cubicBezTo>
                      <a:cubicBezTo>
                        <a:pt x="64" y="170"/>
                        <a:pt x="85" y="212"/>
                        <a:pt x="127" y="254"/>
                      </a:cubicBezTo>
                      <a:cubicBezTo>
                        <a:pt x="170" y="296"/>
                        <a:pt x="212" y="338"/>
                        <a:pt x="296" y="422"/>
                      </a:cubicBezTo>
                      <a:cubicBezTo>
                        <a:pt x="401" y="338"/>
                        <a:pt x="401" y="191"/>
                        <a:pt x="317" y="106"/>
                      </a:cubicBezTo>
                      <a:cubicBezTo>
                        <a:pt x="296" y="64"/>
                        <a:pt x="233" y="22"/>
                        <a:pt x="1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" name="Google Shape;537;p39"/>
                <p:cNvSpPr/>
                <p:nvPr/>
              </p:nvSpPr>
              <p:spPr>
                <a:xfrm rot="2469970">
                  <a:off x="2121442" y="2664060"/>
                  <a:ext cx="60203" cy="38729"/>
                </a:xfrm>
                <a:custGeom>
                  <a:rect b="b" l="l" r="r" t="t"/>
                  <a:pathLst>
                    <a:path extrusionOk="0" h="312" w="485">
                      <a:moveTo>
                        <a:pt x="224" y="1"/>
                      </a:moveTo>
                      <a:cubicBezTo>
                        <a:pt x="195" y="1"/>
                        <a:pt x="169" y="6"/>
                        <a:pt x="148" y="17"/>
                      </a:cubicBezTo>
                      <a:cubicBezTo>
                        <a:pt x="84" y="38"/>
                        <a:pt x="21" y="80"/>
                        <a:pt x="0" y="143"/>
                      </a:cubicBezTo>
                      <a:cubicBezTo>
                        <a:pt x="127" y="206"/>
                        <a:pt x="148" y="227"/>
                        <a:pt x="211" y="249"/>
                      </a:cubicBezTo>
                      <a:cubicBezTo>
                        <a:pt x="274" y="291"/>
                        <a:pt x="316" y="270"/>
                        <a:pt x="443" y="312"/>
                      </a:cubicBezTo>
                      <a:cubicBezTo>
                        <a:pt x="485" y="185"/>
                        <a:pt x="422" y="59"/>
                        <a:pt x="316" y="17"/>
                      </a:cubicBezTo>
                      <a:cubicBezTo>
                        <a:pt x="285" y="6"/>
                        <a:pt x="253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" name="Google Shape;538;p39"/>
                <p:cNvSpPr/>
                <p:nvPr/>
              </p:nvSpPr>
              <p:spPr>
                <a:xfrm rot="2469970">
                  <a:off x="2161170" y="2539064"/>
                  <a:ext cx="67899" cy="41584"/>
                </a:xfrm>
                <a:custGeom>
                  <a:rect b="b" l="l" r="r" t="t"/>
                  <a:pathLst>
                    <a:path extrusionOk="0" h="335" w="547">
                      <a:moveTo>
                        <a:pt x="235" y="1"/>
                      </a:moveTo>
                      <a:cubicBezTo>
                        <a:pt x="145" y="1"/>
                        <a:pt x="54" y="45"/>
                        <a:pt x="1" y="145"/>
                      </a:cubicBezTo>
                      <a:cubicBezTo>
                        <a:pt x="85" y="208"/>
                        <a:pt x="148" y="271"/>
                        <a:pt x="232" y="292"/>
                      </a:cubicBezTo>
                      <a:cubicBezTo>
                        <a:pt x="317" y="313"/>
                        <a:pt x="401" y="334"/>
                        <a:pt x="506" y="334"/>
                      </a:cubicBezTo>
                      <a:cubicBezTo>
                        <a:pt x="547" y="134"/>
                        <a:pt x="391" y="1"/>
                        <a:pt x="2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" name="Google Shape;539;p39"/>
                <p:cNvSpPr/>
                <p:nvPr/>
              </p:nvSpPr>
              <p:spPr>
                <a:xfrm rot="2469970">
                  <a:off x="2242589" y="2889013"/>
                  <a:ext cx="52755" cy="32274"/>
                </a:xfrm>
                <a:custGeom>
                  <a:rect b="b" l="l" r="r" t="t"/>
                  <a:pathLst>
                    <a:path extrusionOk="0" h="260" w="425">
                      <a:moveTo>
                        <a:pt x="175" y="1"/>
                      </a:moveTo>
                      <a:cubicBezTo>
                        <a:pt x="103" y="1"/>
                        <a:pt x="31" y="39"/>
                        <a:pt x="0" y="133"/>
                      </a:cubicBezTo>
                      <a:cubicBezTo>
                        <a:pt x="105" y="196"/>
                        <a:pt x="127" y="238"/>
                        <a:pt x="148" y="238"/>
                      </a:cubicBezTo>
                      <a:cubicBezTo>
                        <a:pt x="211" y="259"/>
                        <a:pt x="295" y="259"/>
                        <a:pt x="358" y="259"/>
                      </a:cubicBezTo>
                      <a:cubicBezTo>
                        <a:pt x="425" y="113"/>
                        <a:pt x="299" y="1"/>
                        <a:pt x="17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" name="Google Shape;540;p39"/>
                <p:cNvSpPr/>
                <p:nvPr/>
              </p:nvSpPr>
              <p:spPr>
                <a:xfrm rot="2469970">
                  <a:off x="2330914" y="2806317"/>
                  <a:ext cx="55113" cy="36122"/>
                </a:xfrm>
                <a:custGeom>
                  <a:rect b="b" l="l" r="r" t="t"/>
                  <a:pathLst>
                    <a:path extrusionOk="0" h="291" w="444">
                      <a:moveTo>
                        <a:pt x="175" y="0"/>
                      </a:moveTo>
                      <a:cubicBezTo>
                        <a:pt x="108" y="0"/>
                        <a:pt x="43" y="31"/>
                        <a:pt x="0" y="101"/>
                      </a:cubicBezTo>
                      <a:cubicBezTo>
                        <a:pt x="43" y="164"/>
                        <a:pt x="106" y="207"/>
                        <a:pt x="169" y="249"/>
                      </a:cubicBezTo>
                      <a:cubicBezTo>
                        <a:pt x="253" y="270"/>
                        <a:pt x="338" y="291"/>
                        <a:pt x="401" y="291"/>
                      </a:cubicBezTo>
                      <a:cubicBezTo>
                        <a:pt x="443" y="122"/>
                        <a:pt x="307" y="0"/>
                        <a:pt x="1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" name="Google Shape;541;p39"/>
                <p:cNvSpPr/>
                <p:nvPr/>
              </p:nvSpPr>
              <p:spPr>
                <a:xfrm rot="2469970">
                  <a:off x="2411137" y="3021887"/>
                  <a:ext cx="48659" cy="31157"/>
                </a:xfrm>
                <a:custGeom>
                  <a:rect b="b" l="l" r="r" t="t"/>
                  <a:pathLst>
                    <a:path extrusionOk="0" h="251" w="392">
                      <a:moveTo>
                        <a:pt x="185" y="0"/>
                      </a:moveTo>
                      <a:cubicBezTo>
                        <a:pt x="106" y="0"/>
                        <a:pt x="28" y="45"/>
                        <a:pt x="0" y="146"/>
                      </a:cubicBezTo>
                      <a:cubicBezTo>
                        <a:pt x="42" y="188"/>
                        <a:pt x="106" y="230"/>
                        <a:pt x="169" y="251"/>
                      </a:cubicBezTo>
                      <a:cubicBezTo>
                        <a:pt x="253" y="251"/>
                        <a:pt x="316" y="230"/>
                        <a:pt x="380" y="209"/>
                      </a:cubicBezTo>
                      <a:cubicBezTo>
                        <a:pt x="392" y="77"/>
                        <a:pt x="288" y="0"/>
                        <a:pt x="18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" name="Google Shape;542;p39"/>
                <p:cNvSpPr/>
                <p:nvPr/>
              </p:nvSpPr>
              <p:spPr>
                <a:xfrm rot="2469970">
                  <a:off x="2583117" y="3001029"/>
                  <a:ext cx="55113" cy="31529"/>
                </a:xfrm>
                <a:custGeom>
                  <a:rect b="b" l="l" r="r" t="t"/>
                  <a:pathLst>
                    <a:path extrusionOk="0" h="254" w="444">
                      <a:moveTo>
                        <a:pt x="211" y="0"/>
                      </a:moveTo>
                      <a:cubicBezTo>
                        <a:pt x="127" y="0"/>
                        <a:pt x="22" y="64"/>
                        <a:pt x="1" y="169"/>
                      </a:cubicBezTo>
                      <a:cubicBezTo>
                        <a:pt x="64" y="211"/>
                        <a:pt x="127" y="253"/>
                        <a:pt x="211" y="253"/>
                      </a:cubicBezTo>
                      <a:cubicBezTo>
                        <a:pt x="296" y="253"/>
                        <a:pt x="380" y="211"/>
                        <a:pt x="443" y="169"/>
                      </a:cubicBezTo>
                      <a:cubicBezTo>
                        <a:pt x="401" y="64"/>
                        <a:pt x="317" y="0"/>
                        <a:pt x="2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" name="Google Shape;543;p39"/>
                <p:cNvSpPr/>
                <p:nvPr/>
              </p:nvSpPr>
              <p:spPr>
                <a:xfrm rot="2469970">
                  <a:off x="2615953" y="3190603"/>
                  <a:ext cx="57596" cy="31529"/>
                </a:xfrm>
                <a:custGeom>
                  <a:rect b="b" l="l" r="r" t="t"/>
                  <a:pathLst>
                    <a:path extrusionOk="0" h="254" w="464">
                      <a:moveTo>
                        <a:pt x="240" y="1"/>
                      </a:moveTo>
                      <a:cubicBezTo>
                        <a:pt x="137" y="1"/>
                        <a:pt x="32" y="64"/>
                        <a:pt x="0" y="190"/>
                      </a:cubicBezTo>
                      <a:cubicBezTo>
                        <a:pt x="74" y="233"/>
                        <a:pt x="153" y="254"/>
                        <a:pt x="232" y="254"/>
                      </a:cubicBezTo>
                      <a:cubicBezTo>
                        <a:pt x="311" y="254"/>
                        <a:pt x="390" y="233"/>
                        <a:pt x="464" y="190"/>
                      </a:cubicBezTo>
                      <a:cubicBezTo>
                        <a:pt x="443" y="64"/>
                        <a:pt x="343" y="1"/>
                        <a:pt x="24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" name="Google Shape;544;p39"/>
                <p:cNvSpPr/>
                <p:nvPr/>
              </p:nvSpPr>
              <p:spPr>
                <a:xfrm rot="2469970">
                  <a:off x="2838347" y="3235689"/>
                  <a:ext cx="65540" cy="31529"/>
                </a:xfrm>
                <a:custGeom>
                  <a:rect b="b" l="l" r="r" t="t"/>
                  <a:pathLst>
                    <a:path extrusionOk="0" h="254" w="528">
                      <a:moveTo>
                        <a:pt x="254" y="0"/>
                      </a:moveTo>
                      <a:cubicBezTo>
                        <a:pt x="212" y="0"/>
                        <a:pt x="148" y="0"/>
                        <a:pt x="106" y="43"/>
                      </a:cubicBezTo>
                      <a:cubicBezTo>
                        <a:pt x="43" y="64"/>
                        <a:pt x="22" y="106"/>
                        <a:pt x="1" y="169"/>
                      </a:cubicBezTo>
                      <a:cubicBezTo>
                        <a:pt x="64" y="190"/>
                        <a:pt x="106" y="232"/>
                        <a:pt x="148" y="232"/>
                      </a:cubicBezTo>
                      <a:cubicBezTo>
                        <a:pt x="190" y="232"/>
                        <a:pt x="233" y="253"/>
                        <a:pt x="275" y="253"/>
                      </a:cubicBezTo>
                      <a:cubicBezTo>
                        <a:pt x="359" y="232"/>
                        <a:pt x="443" y="211"/>
                        <a:pt x="528" y="148"/>
                      </a:cubicBezTo>
                      <a:cubicBezTo>
                        <a:pt x="507" y="85"/>
                        <a:pt x="464" y="43"/>
                        <a:pt x="401" y="22"/>
                      </a:cubicBezTo>
                      <a:cubicBezTo>
                        <a:pt x="359" y="0"/>
                        <a:pt x="317" y="0"/>
                        <a:pt x="2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5" name="Google Shape;545;p39"/>
              <p:cNvGrpSpPr/>
              <p:nvPr/>
            </p:nvGrpSpPr>
            <p:grpSpPr>
              <a:xfrm rot="2470018">
                <a:off x="656055" y="2083018"/>
                <a:ext cx="2393279" cy="1567356"/>
                <a:chOff x="-2849172" y="3353545"/>
                <a:chExt cx="956695" cy="626520"/>
              </a:xfrm>
            </p:grpSpPr>
            <p:sp>
              <p:nvSpPr>
                <p:cNvPr id="546" name="Google Shape;546;p39"/>
                <p:cNvSpPr/>
                <p:nvPr/>
              </p:nvSpPr>
              <p:spPr>
                <a:xfrm>
                  <a:off x="-2440110" y="3788477"/>
                  <a:ext cx="547632" cy="191588"/>
                </a:xfrm>
                <a:custGeom>
                  <a:rect b="b" l="l" r="r" t="t"/>
                  <a:pathLst>
                    <a:path extrusionOk="0" h="5162" w="14755">
                      <a:moveTo>
                        <a:pt x="14754" y="0"/>
                      </a:moveTo>
                      <a:cubicBezTo>
                        <a:pt x="14459" y="611"/>
                        <a:pt x="14080" y="1180"/>
                        <a:pt x="13595" y="1686"/>
                      </a:cubicBezTo>
                      <a:cubicBezTo>
                        <a:pt x="13131" y="2192"/>
                        <a:pt x="12604" y="2635"/>
                        <a:pt x="12035" y="3014"/>
                      </a:cubicBezTo>
                      <a:cubicBezTo>
                        <a:pt x="10876" y="3731"/>
                        <a:pt x="9591" y="4237"/>
                        <a:pt x="8242" y="4447"/>
                      </a:cubicBezTo>
                      <a:cubicBezTo>
                        <a:pt x="7567" y="4574"/>
                        <a:pt x="6893" y="4658"/>
                        <a:pt x="6218" y="4679"/>
                      </a:cubicBezTo>
                      <a:cubicBezTo>
                        <a:pt x="5860" y="4700"/>
                        <a:pt x="5523" y="4700"/>
                        <a:pt x="5186" y="4700"/>
                      </a:cubicBezTo>
                      <a:lnTo>
                        <a:pt x="4153" y="4679"/>
                      </a:lnTo>
                      <a:cubicBezTo>
                        <a:pt x="2762" y="4595"/>
                        <a:pt x="1371" y="4426"/>
                        <a:pt x="1" y="4173"/>
                      </a:cubicBezTo>
                      <a:lnTo>
                        <a:pt x="1" y="4173"/>
                      </a:lnTo>
                      <a:cubicBezTo>
                        <a:pt x="1350" y="4616"/>
                        <a:pt x="2720" y="4911"/>
                        <a:pt x="4111" y="5058"/>
                      </a:cubicBezTo>
                      <a:cubicBezTo>
                        <a:pt x="4687" y="5127"/>
                        <a:pt x="5264" y="5161"/>
                        <a:pt x="5839" y="5161"/>
                      </a:cubicBezTo>
                      <a:cubicBezTo>
                        <a:pt x="6673" y="5161"/>
                        <a:pt x="7503" y="5090"/>
                        <a:pt x="8326" y="4953"/>
                      </a:cubicBezTo>
                      <a:cubicBezTo>
                        <a:pt x="9022" y="4827"/>
                        <a:pt x="9717" y="4616"/>
                        <a:pt x="10370" y="4363"/>
                      </a:cubicBezTo>
                      <a:cubicBezTo>
                        <a:pt x="11045" y="4110"/>
                        <a:pt x="11677" y="3752"/>
                        <a:pt x="12246" y="3330"/>
                      </a:cubicBezTo>
                      <a:cubicBezTo>
                        <a:pt x="13426" y="2508"/>
                        <a:pt x="14291" y="1349"/>
                        <a:pt x="147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" name="Google Shape;547;p39"/>
                <p:cNvSpPr/>
                <p:nvPr/>
              </p:nvSpPr>
              <p:spPr>
                <a:xfrm>
                  <a:off x="-2849172" y="3353545"/>
                  <a:ext cx="62613" cy="266783"/>
                </a:xfrm>
                <a:custGeom>
                  <a:rect b="b" l="l" r="r" t="t"/>
                  <a:pathLst>
                    <a:path extrusionOk="0" h="7188" w="1687">
                      <a:moveTo>
                        <a:pt x="1391" y="1"/>
                      </a:moveTo>
                      <a:cubicBezTo>
                        <a:pt x="885" y="422"/>
                        <a:pt x="506" y="991"/>
                        <a:pt x="295" y="1645"/>
                      </a:cubicBezTo>
                      <a:cubicBezTo>
                        <a:pt x="84" y="2277"/>
                        <a:pt x="0" y="2952"/>
                        <a:pt x="84" y="3626"/>
                      </a:cubicBezTo>
                      <a:cubicBezTo>
                        <a:pt x="148" y="4300"/>
                        <a:pt x="316" y="4933"/>
                        <a:pt x="611" y="5544"/>
                      </a:cubicBezTo>
                      <a:cubicBezTo>
                        <a:pt x="738" y="5839"/>
                        <a:pt x="885" y="6134"/>
                        <a:pt x="1075" y="6408"/>
                      </a:cubicBezTo>
                      <a:cubicBezTo>
                        <a:pt x="1265" y="6661"/>
                        <a:pt x="1475" y="6935"/>
                        <a:pt x="1686" y="7188"/>
                      </a:cubicBezTo>
                      <a:cubicBezTo>
                        <a:pt x="1560" y="6872"/>
                        <a:pt x="1412" y="6598"/>
                        <a:pt x="1307" y="6282"/>
                      </a:cubicBezTo>
                      <a:cubicBezTo>
                        <a:pt x="1202" y="5987"/>
                        <a:pt x="1075" y="5691"/>
                        <a:pt x="970" y="5396"/>
                      </a:cubicBezTo>
                      <a:cubicBezTo>
                        <a:pt x="864" y="5101"/>
                        <a:pt x="780" y="4806"/>
                        <a:pt x="717" y="4490"/>
                      </a:cubicBezTo>
                      <a:cubicBezTo>
                        <a:pt x="696" y="4343"/>
                        <a:pt x="654" y="4195"/>
                        <a:pt x="632" y="4048"/>
                      </a:cubicBezTo>
                      <a:lnTo>
                        <a:pt x="569" y="3584"/>
                      </a:lnTo>
                      <a:cubicBezTo>
                        <a:pt x="506" y="2973"/>
                        <a:pt x="548" y="2340"/>
                        <a:pt x="675" y="1729"/>
                      </a:cubicBezTo>
                      <a:cubicBezTo>
                        <a:pt x="801" y="1118"/>
                        <a:pt x="1054" y="528"/>
                        <a:pt x="13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48" name="Google Shape;548;p39"/>
              <p:cNvSpPr/>
              <p:nvPr/>
            </p:nvSpPr>
            <p:spPr>
              <a:xfrm rot="1349132">
                <a:off x="1796447" y="1962390"/>
                <a:ext cx="266197" cy="273997"/>
              </a:xfrm>
              <a:custGeom>
                <a:rect b="b" l="l" r="r" t="t"/>
                <a:pathLst>
                  <a:path extrusionOk="0" h="2951" w="2867">
                    <a:moveTo>
                      <a:pt x="813" y="425"/>
                    </a:moveTo>
                    <a:cubicBezTo>
                      <a:pt x="1407" y="425"/>
                      <a:pt x="2108" y="1377"/>
                      <a:pt x="2403" y="1876"/>
                    </a:cubicBezTo>
                    <a:lnTo>
                      <a:pt x="2277" y="1897"/>
                    </a:lnTo>
                    <a:cubicBezTo>
                      <a:pt x="2150" y="1939"/>
                      <a:pt x="2045" y="1960"/>
                      <a:pt x="1940" y="2024"/>
                    </a:cubicBezTo>
                    <a:cubicBezTo>
                      <a:pt x="1940" y="1792"/>
                      <a:pt x="1876" y="1581"/>
                      <a:pt x="1750" y="1391"/>
                    </a:cubicBezTo>
                    <a:cubicBezTo>
                      <a:pt x="1552" y="1078"/>
                      <a:pt x="1276" y="880"/>
                      <a:pt x="1055" y="880"/>
                    </a:cubicBezTo>
                    <a:cubicBezTo>
                      <a:pt x="993" y="880"/>
                      <a:pt x="936" y="896"/>
                      <a:pt x="886" y="928"/>
                    </a:cubicBezTo>
                    <a:cubicBezTo>
                      <a:pt x="759" y="1012"/>
                      <a:pt x="696" y="1159"/>
                      <a:pt x="717" y="1307"/>
                    </a:cubicBezTo>
                    <a:lnTo>
                      <a:pt x="1202" y="1433"/>
                    </a:lnTo>
                    <a:lnTo>
                      <a:pt x="801" y="1707"/>
                    </a:lnTo>
                    <a:cubicBezTo>
                      <a:pt x="823" y="1771"/>
                      <a:pt x="865" y="1834"/>
                      <a:pt x="886" y="1897"/>
                    </a:cubicBezTo>
                    <a:cubicBezTo>
                      <a:pt x="1012" y="2108"/>
                      <a:pt x="1181" y="2255"/>
                      <a:pt x="1370" y="2361"/>
                    </a:cubicBezTo>
                    <a:cubicBezTo>
                      <a:pt x="1328" y="2403"/>
                      <a:pt x="1307" y="2424"/>
                      <a:pt x="1265" y="2466"/>
                    </a:cubicBezTo>
                    <a:cubicBezTo>
                      <a:pt x="1202" y="2529"/>
                      <a:pt x="1139" y="2593"/>
                      <a:pt x="1097" y="2656"/>
                    </a:cubicBezTo>
                    <a:cubicBezTo>
                      <a:pt x="907" y="2403"/>
                      <a:pt x="232" y="1433"/>
                      <a:pt x="317" y="843"/>
                    </a:cubicBezTo>
                    <a:cubicBezTo>
                      <a:pt x="317" y="822"/>
                      <a:pt x="338" y="801"/>
                      <a:pt x="338" y="780"/>
                    </a:cubicBezTo>
                    <a:cubicBezTo>
                      <a:pt x="359" y="654"/>
                      <a:pt x="443" y="548"/>
                      <a:pt x="570" y="485"/>
                    </a:cubicBezTo>
                    <a:cubicBezTo>
                      <a:pt x="648" y="443"/>
                      <a:pt x="729" y="425"/>
                      <a:pt x="813" y="425"/>
                    </a:cubicBezTo>
                    <a:close/>
                    <a:moveTo>
                      <a:pt x="1286" y="0"/>
                    </a:moveTo>
                    <a:cubicBezTo>
                      <a:pt x="1160" y="0"/>
                      <a:pt x="1033" y="0"/>
                      <a:pt x="928" y="42"/>
                    </a:cubicBezTo>
                    <a:cubicBezTo>
                      <a:pt x="801" y="64"/>
                      <a:pt x="675" y="106"/>
                      <a:pt x="570" y="169"/>
                    </a:cubicBezTo>
                    <a:cubicBezTo>
                      <a:pt x="443" y="232"/>
                      <a:pt x="338" y="316"/>
                      <a:pt x="253" y="443"/>
                    </a:cubicBezTo>
                    <a:cubicBezTo>
                      <a:pt x="169" y="548"/>
                      <a:pt x="127" y="675"/>
                      <a:pt x="127" y="801"/>
                    </a:cubicBezTo>
                    <a:cubicBezTo>
                      <a:pt x="1" y="1602"/>
                      <a:pt x="928" y="2803"/>
                      <a:pt x="970" y="2846"/>
                    </a:cubicBezTo>
                    <a:lnTo>
                      <a:pt x="928" y="2951"/>
                    </a:lnTo>
                    <a:cubicBezTo>
                      <a:pt x="1097" y="2824"/>
                      <a:pt x="1223" y="2719"/>
                      <a:pt x="1392" y="2614"/>
                    </a:cubicBezTo>
                    <a:cubicBezTo>
                      <a:pt x="1539" y="2487"/>
                      <a:pt x="1687" y="2403"/>
                      <a:pt x="1855" y="2319"/>
                    </a:cubicBezTo>
                    <a:cubicBezTo>
                      <a:pt x="2003" y="2213"/>
                      <a:pt x="2171" y="2129"/>
                      <a:pt x="2340" y="2066"/>
                    </a:cubicBezTo>
                    <a:cubicBezTo>
                      <a:pt x="2530" y="1981"/>
                      <a:pt x="2698" y="1918"/>
                      <a:pt x="2867" y="1855"/>
                    </a:cubicBezTo>
                    <a:cubicBezTo>
                      <a:pt x="2835" y="1844"/>
                      <a:pt x="2798" y="1839"/>
                      <a:pt x="2762" y="1839"/>
                    </a:cubicBezTo>
                    <a:cubicBezTo>
                      <a:pt x="2725" y="1839"/>
                      <a:pt x="2688" y="1844"/>
                      <a:pt x="2656" y="1855"/>
                    </a:cubicBezTo>
                    <a:cubicBezTo>
                      <a:pt x="2551" y="1686"/>
                      <a:pt x="1729" y="253"/>
                      <a:pt x="865" y="211"/>
                    </a:cubicBezTo>
                    <a:lnTo>
                      <a:pt x="970" y="148"/>
                    </a:lnTo>
                    <a:cubicBezTo>
                      <a:pt x="1075" y="85"/>
                      <a:pt x="1181" y="42"/>
                      <a:pt x="1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39"/>
              <p:cNvSpPr/>
              <p:nvPr/>
            </p:nvSpPr>
            <p:spPr>
              <a:xfrm rot="1812868">
                <a:off x="2035589" y="1955822"/>
                <a:ext cx="248649" cy="268890"/>
              </a:xfrm>
              <a:custGeom>
                <a:rect b="b" l="l" r="r" t="t"/>
                <a:pathLst>
                  <a:path extrusionOk="0" h="2896" w="2678">
                    <a:moveTo>
                      <a:pt x="1015" y="232"/>
                    </a:moveTo>
                    <a:cubicBezTo>
                      <a:pt x="1043" y="232"/>
                      <a:pt x="1070" y="235"/>
                      <a:pt x="1097" y="240"/>
                    </a:cubicBezTo>
                    <a:lnTo>
                      <a:pt x="1181" y="282"/>
                    </a:lnTo>
                    <a:cubicBezTo>
                      <a:pt x="1729" y="493"/>
                      <a:pt x="2235" y="1525"/>
                      <a:pt x="2361" y="1799"/>
                    </a:cubicBezTo>
                    <a:cubicBezTo>
                      <a:pt x="2277" y="1799"/>
                      <a:pt x="2193" y="1820"/>
                      <a:pt x="2108" y="1842"/>
                    </a:cubicBezTo>
                    <a:cubicBezTo>
                      <a:pt x="2066" y="1863"/>
                      <a:pt x="2003" y="1884"/>
                      <a:pt x="1961" y="1905"/>
                    </a:cubicBezTo>
                    <a:cubicBezTo>
                      <a:pt x="1982" y="1673"/>
                      <a:pt x="1919" y="1462"/>
                      <a:pt x="1813" y="1273"/>
                    </a:cubicBezTo>
                    <a:cubicBezTo>
                      <a:pt x="1771" y="1209"/>
                      <a:pt x="1729" y="1146"/>
                      <a:pt x="1687" y="1104"/>
                    </a:cubicBezTo>
                    <a:lnTo>
                      <a:pt x="1265" y="1315"/>
                    </a:lnTo>
                    <a:cubicBezTo>
                      <a:pt x="1265" y="1315"/>
                      <a:pt x="1328" y="1041"/>
                      <a:pt x="1392" y="809"/>
                    </a:cubicBezTo>
                    <a:cubicBezTo>
                      <a:pt x="1318" y="759"/>
                      <a:pt x="1236" y="739"/>
                      <a:pt x="1156" y="739"/>
                    </a:cubicBezTo>
                    <a:cubicBezTo>
                      <a:pt x="1100" y="739"/>
                      <a:pt x="1044" y="749"/>
                      <a:pt x="991" y="767"/>
                    </a:cubicBezTo>
                    <a:cubicBezTo>
                      <a:pt x="759" y="914"/>
                      <a:pt x="738" y="1336"/>
                      <a:pt x="970" y="1736"/>
                    </a:cubicBezTo>
                    <a:cubicBezTo>
                      <a:pt x="1054" y="1926"/>
                      <a:pt x="1223" y="2094"/>
                      <a:pt x="1413" y="2200"/>
                    </a:cubicBezTo>
                    <a:cubicBezTo>
                      <a:pt x="1307" y="2263"/>
                      <a:pt x="1223" y="2347"/>
                      <a:pt x="1139" y="2432"/>
                    </a:cubicBezTo>
                    <a:lnTo>
                      <a:pt x="1054" y="2516"/>
                    </a:lnTo>
                    <a:cubicBezTo>
                      <a:pt x="738" y="1968"/>
                      <a:pt x="169" y="682"/>
                      <a:pt x="780" y="303"/>
                    </a:cubicBezTo>
                    <a:cubicBezTo>
                      <a:pt x="844" y="256"/>
                      <a:pt x="931" y="232"/>
                      <a:pt x="1015" y="232"/>
                    </a:cubicBezTo>
                    <a:close/>
                    <a:moveTo>
                      <a:pt x="972" y="0"/>
                    </a:moveTo>
                    <a:cubicBezTo>
                      <a:pt x="937" y="0"/>
                      <a:pt x="902" y="3"/>
                      <a:pt x="865" y="8"/>
                    </a:cubicBezTo>
                    <a:cubicBezTo>
                      <a:pt x="738" y="8"/>
                      <a:pt x="612" y="71"/>
                      <a:pt x="506" y="134"/>
                    </a:cubicBezTo>
                    <a:cubicBezTo>
                      <a:pt x="401" y="198"/>
                      <a:pt x="296" y="282"/>
                      <a:pt x="211" y="387"/>
                    </a:cubicBezTo>
                    <a:cubicBezTo>
                      <a:pt x="127" y="472"/>
                      <a:pt x="64" y="577"/>
                      <a:pt x="1" y="682"/>
                    </a:cubicBezTo>
                    <a:cubicBezTo>
                      <a:pt x="85" y="598"/>
                      <a:pt x="190" y="535"/>
                      <a:pt x="296" y="472"/>
                    </a:cubicBezTo>
                    <a:lnTo>
                      <a:pt x="380" y="408"/>
                    </a:lnTo>
                    <a:lnTo>
                      <a:pt x="380" y="408"/>
                    </a:lnTo>
                    <a:cubicBezTo>
                      <a:pt x="1" y="1146"/>
                      <a:pt x="823" y="2558"/>
                      <a:pt x="907" y="2706"/>
                    </a:cubicBezTo>
                    <a:cubicBezTo>
                      <a:pt x="865" y="2769"/>
                      <a:pt x="844" y="2832"/>
                      <a:pt x="802" y="2895"/>
                    </a:cubicBezTo>
                    <a:cubicBezTo>
                      <a:pt x="949" y="2790"/>
                      <a:pt x="1097" y="2664"/>
                      <a:pt x="1244" y="2558"/>
                    </a:cubicBezTo>
                    <a:cubicBezTo>
                      <a:pt x="1392" y="2453"/>
                      <a:pt x="1539" y="2347"/>
                      <a:pt x="1687" y="2263"/>
                    </a:cubicBezTo>
                    <a:cubicBezTo>
                      <a:pt x="1855" y="2158"/>
                      <a:pt x="2003" y="2073"/>
                      <a:pt x="2171" y="1989"/>
                    </a:cubicBezTo>
                    <a:cubicBezTo>
                      <a:pt x="2340" y="1926"/>
                      <a:pt x="2509" y="1863"/>
                      <a:pt x="2677" y="1778"/>
                    </a:cubicBezTo>
                    <a:lnTo>
                      <a:pt x="2572" y="1778"/>
                    </a:lnTo>
                    <a:cubicBezTo>
                      <a:pt x="2551" y="1715"/>
                      <a:pt x="1982" y="345"/>
                      <a:pt x="1265" y="71"/>
                    </a:cubicBezTo>
                    <a:cubicBezTo>
                      <a:pt x="1170" y="24"/>
                      <a:pt x="1076" y="0"/>
                      <a:pt x="9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39"/>
              <p:cNvSpPr/>
              <p:nvPr/>
            </p:nvSpPr>
            <p:spPr>
              <a:xfrm rot="2469963">
                <a:off x="2025590" y="2495066"/>
                <a:ext cx="160537" cy="120147"/>
              </a:xfrm>
              <a:custGeom>
                <a:rect b="b" l="l" r="r" t="t"/>
                <a:pathLst>
                  <a:path extrusionOk="0" h="1294" w="1729">
                    <a:moveTo>
                      <a:pt x="970" y="1"/>
                    </a:moveTo>
                    <a:lnTo>
                      <a:pt x="970" y="1"/>
                    </a:lnTo>
                    <a:cubicBezTo>
                      <a:pt x="1012" y="781"/>
                      <a:pt x="0" y="1139"/>
                      <a:pt x="0" y="1139"/>
                    </a:cubicBezTo>
                    <a:cubicBezTo>
                      <a:pt x="0" y="1139"/>
                      <a:pt x="340" y="1294"/>
                      <a:pt x="695" y="1294"/>
                    </a:cubicBezTo>
                    <a:cubicBezTo>
                      <a:pt x="941" y="1294"/>
                      <a:pt x="1194" y="1220"/>
                      <a:pt x="1349" y="970"/>
                    </a:cubicBezTo>
                    <a:cubicBezTo>
                      <a:pt x="1729" y="359"/>
                      <a:pt x="970" y="1"/>
                      <a:pt x="9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51" name="Google Shape;551;p39"/>
              <p:cNvGrpSpPr/>
              <p:nvPr/>
            </p:nvGrpSpPr>
            <p:grpSpPr>
              <a:xfrm>
                <a:off x="1806289" y="1691449"/>
                <a:ext cx="473415" cy="234735"/>
                <a:chOff x="1653889" y="1691449"/>
                <a:chExt cx="473415" cy="234735"/>
              </a:xfrm>
            </p:grpSpPr>
            <p:sp>
              <p:nvSpPr>
                <p:cNvPr id="552" name="Google Shape;552;p39"/>
                <p:cNvSpPr/>
                <p:nvPr/>
              </p:nvSpPr>
              <p:spPr>
                <a:xfrm rot="-463761">
                  <a:off x="1659683" y="1815501"/>
                  <a:ext cx="185193" cy="98678"/>
                </a:xfrm>
                <a:custGeom>
                  <a:rect b="b" l="l" r="r" t="t"/>
                  <a:pathLst>
                    <a:path extrusionOk="0" h="2572" w="4827">
                      <a:moveTo>
                        <a:pt x="2719" y="1"/>
                      </a:moveTo>
                      <a:cubicBezTo>
                        <a:pt x="2530" y="1"/>
                        <a:pt x="2340" y="22"/>
                        <a:pt x="2150" y="64"/>
                      </a:cubicBezTo>
                      <a:cubicBezTo>
                        <a:pt x="1244" y="317"/>
                        <a:pt x="527" y="1139"/>
                        <a:pt x="0" y="2572"/>
                      </a:cubicBezTo>
                      <a:cubicBezTo>
                        <a:pt x="612" y="2019"/>
                        <a:pt x="2258" y="784"/>
                        <a:pt x="4385" y="784"/>
                      </a:cubicBezTo>
                      <a:cubicBezTo>
                        <a:pt x="4530" y="784"/>
                        <a:pt x="4677" y="789"/>
                        <a:pt x="4827" y="801"/>
                      </a:cubicBezTo>
                      <a:cubicBezTo>
                        <a:pt x="4447" y="527"/>
                        <a:pt x="3604" y="1"/>
                        <a:pt x="27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" name="Google Shape;553;p39"/>
                <p:cNvSpPr/>
                <p:nvPr/>
              </p:nvSpPr>
              <p:spPr>
                <a:xfrm rot="2700000">
                  <a:off x="1934336" y="1742476"/>
                  <a:ext cx="185200" cy="98682"/>
                </a:xfrm>
                <a:custGeom>
                  <a:rect b="b" l="l" r="r" t="t"/>
                  <a:pathLst>
                    <a:path extrusionOk="0" h="2572" w="4827">
                      <a:moveTo>
                        <a:pt x="2719" y="1"/>
                      </a:moveTo>
                      <a:cubicBezTo>
                        <a:pt x="2530" y="1"/>
                        <a:pt x="2340" y="22"/>
                        <a:pt x="2150" y="64"/>
                      </a:cubicBezTo>
                      <a:cubicBezTo>
                        <a:pt x="1244" y="317"/>
                        <a:pt x="527" y="1139"/>
                        <a:pt x="0" y="2572"/>
                      </a:cubicBezTo>
                      <a:cubicBezTo>
                        <a:pt x="612" y="2019"/>
                        <a:pt x="2258" y="784"/>
                        <a:pt x="4385" y="784"/>
                      </a:cubicBezTo>
                      <a:cubicBezTo>
                        <a:pt x="4530" y="784"/>
                        <a:pt x="4677" y="789"/>
                        <a:pt x="4827" y="801"/>
                      </a:cubicBezTo>
                      <a:cubicBezTo>
                        <a:pt x="4447" y="527"/>
                        <a:pt x="3604" y="1"/>
                        <a:pt x="27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4" name="Google Shape;554;p39"/>
              <p:cNvGrpSpPr/>
              <p:nvPr/>
            </p:nvGrpSpPr>
            <p:grpSpPr>
              <a:xfrm rot="2470018">
                <a:off x="3330316" y="3356805"/>
                <a:ext cx="598864" cy="857173"/>
                <a:chOff x="-1707587" y="3298725"/>
                <a:chExt cx="239391" cy="342638"/>
              </a:xfrm>
            </p:grpSpPr>
            <p:sp>
              <p:nvSpPr>
                <p:cNvPr id="555" name="Google Shape;555;p39"/>
                <p:cNvSpPr/>
                <p:nvPr/>
              </p:nvSpPr>
              <p:spPr>
                <a:xfrm>
                  <a:off x="-1707587" y="3298725"/>
                  <a:ext cx="87666" cy="241730"/>
                </a:xfrm>
                <a:custGeom>
                  <a:rect b="b" l="l" r="r" t="t"/>
                  <a:pathLst>
                    <a:path extrusionOk="0" h="6513" w="2362">
                      <a:moveTo>
                        <a:pt x="1" y="0"/>
                      </a:moveTo>
                      <a:cubicBezTo>
                        <a:pt x="1" y="1"/>
                        <a:pt x="844" y="2361"/>
                        <a:pt x="1033" y="2761"/>
                      </a:cubicBezTo>
                      <a:cubicBezTo>
                        <a:pt x="1033" y="2761"/>
                        <a:pt x="970" y="4174"/>
                        <a:pt x="1" y="6513"/>
                      </a:cubicBezTo>
                      <a:cubicBezTo>
                        <a:pt x="1" y="6513"/>
                        <a:pt x="2171" y="4026"/>
                        <a:pt x="2361" y="1834"/>
                      </a:cubicBezTo>
                      <a:cubicBezTo>
                        <a:pt x="1076" y="127"/>
                        <a:pt x="1" y="0"/>
                        <a:pt x="1" y="0"/>
                      </a:cubicBezTo>
                      <a:close/>
                    </a:path>
                  </a:pathLst>
                </a:custGeom>
                <a:noFill/>
                <a:ln cap="rnd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" name="Google Shape;556;p39"/>
                <p:cNvSpPr/>
                <p:nvPr/>
              </p:nvSpPr>
              <p:spPr>
                <a:xfrm>
                  <a:off x="-1697418" y="3480989"/>
                  <a:ext cx="229222" cy="160374"/>
                </a:xfrm>
                <a:custGeom>
                  <a:rect b="b" l="l" r="r" t="t"/>
                  <a:pathLst>
                    <a:path extrusionOk="0" h="4321" w="6176">
                      <a:moveTo>
                        <a:pt x="4722" y="0"/>
                      </a:moveTo>
                      <a:lnTo>
                        <a:pt x="4448" y="2382"/>
                      </a:lnTo>
                      <a:cubicBezTo>
                        <a:pt x="4448" y="2382"/>
                        <a:pt x="3963" y="3035"/>
                        <a:pt x="1" y="4321"/>
                      </a:cubicBezTo>
                      <a:cubicBezTo>
                        <a:pt x="1" y="4321"/>
                        <a:pt x="4089" y="4131"/>
                        <a:pt x="6176" y="2593"/>
                      </a:cubicBezTo>
                      <a:cubicBezTo>
                        <a:pt x="5206" y="253"/>
                        <a:pt x="4722" y="0"/>
                        <a:pt x="4722" y="0"/>
                      </a:cubicBezTo>
                      <a:close/>
                    </a:path>
                  </a:pathLst>
                </a:custGeom>
                <a:noFill/>
                <a:ln cap="rnd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57" name="Google Shape;557;p39"/>
            <p:cNvGrpSpPr/>
            <p:nvPr/>
          </p:nvGrpSpPr>
          <p:grpSpPr>
            <a:xfrm flipH="1">
              <a:off x="2627921" y="1962438"/>
              <a:ext cx="576960" cy="728722"/>
              <a:chOff x="9357329" y="354746"/>
              <a:chExt cx="515005" cy="650529"/>
            </a:xfrm>
          </p:grpSpPr>
          <p:sp>
            <p:nvSpPr>
              <p:cNvPr id="558" name="Google Shape;558;p39"/>
              <p:cNvSpPr/>
              <p:nvPr/>
            </p:nvSpPr>
            <p:spPr>
              <a:xfrm>
                <a:off x="9357329" y="354746"/>
                <a:ext cx="515005" cy="650529"/>
              </a:xfrm>
              <a:custGeom>
                <a:rect b="b" l="l" r="r" t="t"/>
                <a:pathLst>
                  <a:path extrusionOk="0" h="15682" w="12415">
                    <a:moveTo>
                      <a:pt x="5786" y="545"/>
                    </a:moveTo>
                    <a:cubicBezTo>
                      <a:pt x="5936" y="545"/>
                      <a:pt x="6082" y="625"/>
                      <a:pt x="6176" y="738"/>
                    </a:cubicBezTo>
                    <a:cubicBezTo>
                      <a:pt x="6640" y="1286"/>
                      <a:pt x="6513" y="2846"/>
                      <a:pt x="6408" y="3394"/>
                    </a:cubicBezTo>
                    <a:cubicBezTo>
                      <a:pt x="6366" y="3710"/>
                      <a:pt x="5986" y="6387"/>
                      <a:pt x="7377" y="6871"/>
                    </a:cubicBezTo>
                    <a:cubicBezTo>
                      <a:pt x="7441" y="6892"/>
                      <a:pt x="7504" y="6914"/>
                      <a:pt x="7588" y="6914"/>
                    </a:cubicBezTo>
                    <a:cubicBezTo>
                      <a:pt x="7209" y="7356"/>
                      <a:pt x="6745" y="7714"/>
                      <a:pt x="6239" y="7967"/>
                    </a:cubicBezTo>
                    <a:cubicBezTo>
                      <a:pt x="5958" y="8068"/>
                      <a:pt x="6041" y="8476"/>
                      <a:pt x="6306" y="8476"/>
                    </a:cubicBezTo>
                    <a:cubicBezTo>
                      <a:pt x="6318" y="8476"/>
                      <a:pt x="6331" y="8475"/>
                      <a:pt x="6345" y="8473"/>
                    </a:cubicBezTo>
                    <a:cubicBezTo>
                      <a:pt x="6387" y="8473"/>
                      <a:pt x="6429" y="8473"/>
                      <a:pt x="6471" y="8452"/>
                    </a:cubicBezTo>
                    <a:cubicBezTo>
                      <a:pt x="7968" y="7736"/>
                      <a:pt x="8832" y="6092"/>
                      <a:pt x="8874" y="6028"/>
                    </a:cubicBezTo>
                    <a:cubicBezTo>
                      <a:pt x="8874" y="6007"/>
                      <a:pt x="8874" y="5986"/>
                      <a:pt x="8895" y="5986"/>
                    </a:cubicBezTo>
                    <a:cubicBezTo>
                      <a:pt x="9064" y="5586"/>
                      <a:pt x="9211" y="5185"/>
                      <a:pt x="9338" y="4785"/>
                    </a:cubicBezTo>
                    <a:cubicBezTo>
                      <a:pt x="9612" y="3984"/>
                      <a:pt x="9928" y="3057"/>
                      <a:pt x="10412" y="2909"/>
                    </a:cubicBezTo>
                    <a:cubicBezTo>
                      <a:pt x="10496" y="2873"/>
                      <a:pt x="10583" y="2855"/>
                      <a:pt x="10670" y="2855"/>
                    </a:cubicBezTo>
                    <a:cubicBezTo>
                      <a:pt x="10932" y="2855"/>
                      <a:pt x="11187" y="3014"/>
                      <a:pt x="11298" y="3267"/>
                    </a:cubicBezTo>
                    <a:cubicBezTo>
                      <a:pt x="11782" y="4089"/>
                      <a:pt x="11677" y="6049"/>
                      <a:pt x="10665" y="7799"/>
                    </a:cubicBezTo>
                    <a:cubicBezTo>
                      <a:pt x="10349" y="8326"/>
                      <a:pt x="9970" y="8979"/>
                      <a:pt x="9548" y="9653"/>
                    </a:cubicBezTo>
                    <a:lnTo>
                      <a:pt x="9401" y="9927"/>
                    </a:lnTo>
                    <a:lnTo>
                      <a:pt x="9211" y="10223"/>
                    </a:lnTo>
                    <a:lnTo>
                      <a:pt x="9085" y="10391"/>
                    </a:lnTo>
                    <a:cubicBezTo>
                      <a:pt x="9021" y="10497"/>
                      <a:pt x="8937" y="10602"/>
                      <a:pt x="8874" y="10728"/>
                    </a:cubicBezTo>
                    <a:lnTo>
                      <a:pt x="8747" y="10897"/>
                    </a:lnTo>
                    <a:lnTo>
                      <a:pt x="8558" y="11171"/>
                    </a:lnTo>
                    <a:lnTo>
                      <a:pt x="8410" y="11382"/>
                    </a:lnTo>
                    <a:lnTo>
                      <a:pt x="8284" y="11550"/>
                    </a:lnTo>
                    <a:cubicBezTo>
                      <a:pt x="8199" y="11635"/>
                      <a:pt x="8136" y="11740"/>
                      <a:pt x="8073" y="11824"/>
                    </a:cubicBezTo>
                    <a:lnTo>
                      <a:pt x="7947" y="11972"/>
                    </a:lnTo>
                    <a:lnTo>
                      <a:pt x="7820" y="12140"/>
                    </a:lnTo>
                    <a:cubicBezTo>
                      <a:pt x="7757" y="12183"/>
                      <a:pt x="7715" y="12246"/>
                      <a:pt x="7673" y="12309"/>
                    </a:cubicBezTo>
                    <a:cubicBezTo>
                      <a:pt x="7630" y="12351"/>
                      <a:pt x="7546" y="12457"/>
                      <a:pt x="7483" y="12520"/>
                    </a:cubicBezTo>
                    <a:cubicBezTo>
                      <a:pt x="7420" y="12604"/>
                      <a:pt x="7377" y="12625"/>
                      <a:pt x="7335" y="12688"/>
                    </a:cubicBezTo>
                    <a:lnTo>
                      <a:pt x="7251" y="12773"/>
                    </a:lnTo>
                    <a:lnTo>
                      <a:pt x="7082" y="12941"/>
                    </a:lnTo>
                    <a:lnTo>
                      <a:pt x="7061" y="12962"/>
                    </a:lnTo>
                    <a:cubicBezTo>
                      <a:pt x="6935" y="13068"/>
                      <a:pt x="6829" y="13173"/>
                      <a:pt x="6703" y="13279"/>
                    </a:cubicBezTo>
                    <a:lnTo>
                      <a:pt x="6661" y="13321"/>
                    </a:lnTo>
                    <a:cubicBezTo>
                      <a:pt x="6619" y="13384"/>
                      <a:pt x="6555" y="13426"/>
                      <a:pt x="6492" y="13468"/>
                    </a:cubicBezTo>
                    <a:lnTo>
                      <a:pt x="6429" y="13510"/>
                    </a:lnTo>
                    <a:lnTo>
                      <a:pt x="6260" y="13637"/>
                    </a:lnTo>
                    <a:cubicBezTo>
                      <a:pt x="6155" y="13700"/>
                      <a:pt x="6029" y="13784"/>
                      <a:pt x="5923" y="13848"/>
                    </a:cubicBezTo>
                    <a:lnTo>
                      <a:pt x="5839" y="13890"/>
                    </a:lnTo>
                    <a:cubicBezTo>
                      <a:pt x="5797" y="13911"/>
                      <a:pt x="5755" y="13932"/>
                      <a:pt x="5712" y="13932"/>
                    </a:cubicBezTo>
                    <a:lnTo>
                      <a:pt x="5607" y="13995"/>
                    </a:lnTo>
                    <a:lnTo>
                      <a:pt x="5502" y="14037"/>
                    </a:lnTo>
                    <a:lnTo>
                      <a:pt x="5375" y="14079"/>
                    </a:lnTo>
                    <a:lnTo>
                      <a:pt x="5270" y="14101"/>
                    </a:lnTo>
                    <a:cubicBezTo>
                      <a:pt x="5228" y="14122"/>
                      <a:pt x="5164" y="14122"/>
                      <a:pt x="5122" y="14143"/>
                    </a:cubicBezTo>
                    <a:cubicBezTo>
                      <a:pt x="5038" y="14143"/>
                      <a:pt x="4933" y="14164"/>
                      <a:pt x="4848" y="14164"/>
                    </a:cubicBezTo>
                    <a:cubicBezTo>
                      <a:pt x="4722" y="14164"/>
                      <a:pt x="4616" y="14143"/>
                      <a:pt x="4490" y="14122"/>
                    </a:cubicBezTo>
                    <a:cubicBezTo>
                      <a:pt x="2235" y="13637"/>
                      <a:pt x="760" y="9548"/>
                      <a:pt x="633" y="7967"/>
                    </a:cubicBezTo>
                    <a:cubicBezTo>
                      <a:pt x="528" y="6661"/>
                      <a:pt x="738" y="6218"/>
                      <a:pt x="865" y="6071"/>
                    </a:cubicBezTo>
                    <a:cubicBezTo>
                      <a:pt x="907" y="6028"/>
                      <a:pt x="991" y="5986"/>
                      <a:pt x="1055" y="5986"/>
                    </a:cubicBezTo>
                    <a:cubicBezTo>
                      <a:pt x="1308" y="6049"/>
                      <a:pt x="1560" y="6176"/>
                      <a:pt x="1750" y="6366"/>
                    </a:cubicBezTo>
                    <a:cubicBezTo>
                      <a:pt x="1750" y="6450"/>
                      <a:pt x="2003" y="8642"/>
                      <a:pt x="2509" y="9443"/>
                    </a:cubicBezTo>
                    <a:cubicBezTo>
                      <a:pt x="2551" y="9527"/>
                      <a:pt x="2635" y="9569"/>
                      <a:pt x="2741" y="9569"/>
                    </a:cubicBezTo>
                    <a:cubicBezTo>
                      <a:pt x="2783" y="9569"/>
                      <a:pt x="2825" y="9569"/>
                      <a:pt x="2867" y="9548"/>
                    </a:cubicBezTo>
                    <a:cubicBezTo>
                      <a:pt x="2994" y="9464"/>
                      <a:pt x="3036" y="9295"/>
                      <a:pt x="2951" y="9169"/>
                    </a:cubicBezTo>
                    <a:cubicBezTo>
                      <a:pt x="2593" y="8600"/>
                      <a:pt x="2340" y="6914"/>
                      <a:pt x="2277" y="6302"/>
                    </a:cubicBezTo>
                    <a:cubicBezTo>
                      <a:pt x="2277" y="6281"/>
                      <a:pt x="2277" y="6239"/>
                      <a:pt x="2277" y="6218"/>
                    </a:cubicBezTo>
                    <a:cubicBezTo>
                      <a:pt x="2193" y="5438"/>
                      <a:pt x="2151" y="3204"/>
                      <a:pt x="2909" y="2614"/>
                    </a:cubicBezTo>
                    <a:cubicBezTo>
                      <a:pt x="2994" y="2530"/>
                      <a:pt x="3120" y="2488"/>
                      <a:pt x="3225" y="2467"/>
                    </a:cubicBezTo>
                    <a:cubicBezTo>
                      <a:pt x="3584" y="2467"/>
                      <a:pt x="3837" y="3204"/>
                      <a:pt x="3921" y="3541"/>
                    </a:cubicBezTo>
                    <a:lnTo>
                      <a:pt x="3921" y="3562"/>
                    </a:lnTo>
                    <a:cubicBezTo>
                      <a:pt x="3963" y="4827"/>
                      <a:pt x="4174" y="6071"/>
                      <a:pt x="4553" y="7293"/>
                    </a:cubicBezTo>
                    <a:cubicBezTo>
                      <a:pt x="4595" y="7398"/>
                      <a:pt x="4701" y="7462"/>
                      <a:pt x="4827" y="7462"/>
                    </a:cubicBezTo>
                    <a:cubicBezTo>
                      <a:pt x="4848" y="7462"/>
                      <a:pt x="4890" y="7462"/>
                      <a:pt x="4912" y="7440"/>
                    </a:cubicBezTo>
                    <a:cubicBezTo>
                      <a:pt x="5038" y="7398"/>
                      <a:pt x="5122" y="7251"/>
                      <a:pt x="5080" y="7103"/>
                    </a:cubicBezTo>
                    <a:cubicBezTo>
                      <a:pt x="4701" y="5944"/>
                      <a:pt x="4511" y="4743"/>
                      <a:pt x="4469" y="3520"/>
                    </a:cubicBezTo>
                    <a:lnTo>
                      <a:pt x="4469" y="3415"/>
                    </a:lnTo>
                    <a:cubicBezTo>
                      <a:pt x="4553" y="2445"/>
                      <a:pt x="4975" y="570"/>
                      <a:pt x="5734" y="549"/>
                    </a:cubicBezTo>
                    <a:cubicBezTo>
                      <a:pt x="5751" y="546"/>
                      <a:pt x="5768" y="545"/>
                      <a:pt x="5786" y="545"/>
                    </a:cubicBezTo>
                    <a:close/>
                    <a:moveTo>
                      <a:pt x="9780" y="10286"/>
                    </a:moveTo>
                    <a:cubicBezTo>
                      <a:pt x="9928" y="10749"/>
                      <a:pt x="10033" y="11318"/>
                      <a:pt x="9843" y="11719"/>
                    </a:cubicBezTo>
                    <a:cubicBezTo>
                      <a:pt x="9274" y="12878"/>
                      <a:pt x="7146" y="15133"/>
                      <a:pt x="6260" y="15133"/>
                    </a:cubicBezTo>
                    <a:lnTo>
                      <a:pt x="6176" y="15133"/>
                    </a:lnTo>
                    <a:cubicBezTo>
                      <a:pt x="5881" y="15049"/>
                      <a:pt x="5649" y="14838"/>
                      <a:pt x="5481" y="14585"/>
                    </a:cubicBezTo>
                    <a:cubicBezTo>
                      <a:pt x="7103" y="14101"/>
                      <a:pt x="8642" y="12035"/>
                      <a:pt x="9780" y="10286"/>
                    </a:cubicBezTo>
                    <a:close/>
                    <a:moveTo>
                      <a:pt x="5691" y="1"/>
                    </a:moveTo>
                    <a:cubicBezTo>
                      <a:pt x="4701" y="43"/>
                      <a:pt x="4258" y="1434"/>
                      <a:pt x="4069" y="2467"/>
                    </a:cubicBezTo>
                    <a:cubicBezTo>
                      <a:pt x="3900" y="2150"/>
                      <a:pt x="3584" y="1961"/>
                      <a:pt x="3247" y="1940"/>
                    </a:cubicBezTo>
                    <a:cubicBezTo>
                      <a:pt x="2994" y="1940"/>
                      <a:pt x="2783" y="2024"/>
                      <a:pt x="2593" y="2193"/>
                    </a:cubicBezTo>
                    <a:cubicBezTo>
                      <a:pt x="1750" y="2867"/>
                      <a:pt x="1687" y="4701"/>
                      <a:pt x="1729" y="5670"/>
                    </a:cubicBezTo>
                    <a:cubicBezTo>
                      <a:pt x="1518" y="5544"/>
                      <a:pt x="1286" y="5459"/>
                      <a:pt x="1034" y="5459"/>
                    </a:cubicBezTo>
                    <a:cubicBezTo>
                      <a:pt x="823" y="5459"/>
                      <a:pt x="612" y="5544"/>
                      <a:pt x="464" y="5712"/>
                    </a:cubicBezTo>
                    <a:cubicBezTo>
                      <a:pt x="127" y="6071"/>
                      <a:pt x="1" y="6829"/>
                      <a:pt x="106" y="8010"/>
                    </a:cubicBezTo>
                    <a:cubicBezTo>
                      <a:pt x="212" y="9611"/>
                      <a:pt x="1708" y="14058"/>
                      <a:pt x="4364" y="14627"/>
                    </a:cubicBezTo>
                    <a:cubicBezTo>
                      <a:pt x="4511" y="14670"/>
                      <a:pt x="4680" y="14691"/>
                      <a:pt x="4827" y="14691"/>
                    </a:cubicBezTo>
                    <a:lnTo>
                      <a:pt x="4933" y="14691"/>
                    </a:lnTo>
                    <a:cubicBezTo>
                      <a:pt x="5143" y="15154"/>
                      <a:pt x="5565" y="15513"/>
                      <a:pt x="6050" y="15660"/>
                    </a:cubicBezTo>
                    <a:cubicBezTo>
                      <a:pt x="6134" y="15681"/>
                      <a:pt x="6197" y="15681"/>
                      <a:pt x="6260" y="15681"/>
                    </a:cubicBezTo>
                    <a:cubicBezTo>
                      <a:pt x="7546" y="15681"/>
                      <a:pt x="9801" y="13026"/>
                      <a:pt x="10328" y="11951"/>
                    </a:cubicBezTo>
                    <a:cubicBezTo>
                      <a:pt x="10665" y="11234"/>
                      <a:pt x="10349" y="10286"/>
                      <a:pt x="10138" y="9696"/>
                    </a:cubicBezTo>
                    <a:cubicBezTo>
                      <a:pt x="10497" y="9127"/>
                      <a:pt x="10813" y="8558"/>
                      <a:pt x="11108" y="8052"/>
                    </a:cubicBezTo>
                    <a:cubicBezTo>
                      <a:pt x="12141" y="6302"/>
                      <a:pt x="12415" y="4110"/>
                      <a:pt x="11740" y="2993"/>
                    </a:cubicBezTo>
                    <a:cubicBezTo>
                      <a:pt x="11531" y="2559"/>
                      <a:pt x="11100" y="2309"/>
                      <a:pt x="10655" y="2309"/>
                    </a:cubicBezTo>
                    <a:cubicBezTo>
                      <a:pt x="10517" y="2309"/>
                      <a:pt x="10378" y="2332"/>
                      <a:pt x="10244" y="2382"/>
                    </a:cubicBezTo>
                    <a:cubicBezTo>
                      <a:pt x="9506" y="2614"/>
                      <a:pt x="9148" y="3626"/>
                      <a:pt x="8832" y="4616"/>
                    </a:cubicBezTo>
                    <a:cubicBezTo>
                      <a:pt x="8684" y="5080"/>
                      <a:pt x="8494" y="5523"/>
                      <a:pt x="8284" y="5965"/>
                    </a:cubicBezTo>
                    <a:cubicBezTo>
                      <a:pt x="8115" y="6218"/>
                      <a:pt x="7947" y="6387"/>
                      <a:pt x="7736" y="6387"/>
                    </a:cubicBezTo>
                    <a:cubicBezTo>
                      <a:pt x="7673" y="6387"/>
                      <a:pt x="7609" y="6387"/>
                      <a:pt x="7546" y="6366"/>
                    </a:cubicBezTo>
                    <a:cubicBezTo>
                      <a:pt x="6724" y="6071"/>
                      <a:pt x="6829" y="4132"/>
                      <a:pt x="6935" y="3478"/>
                    </a:cubicBezTo>
                    <a:cubicBezTo>
                      <a:pt x="6977" y="3246"/>
                      <a:pt x="7272" y="1223"/>
                      <a:pt x="6555" y="380"/>
                    </a:cubicBezTo>
                    <a:cubicBezTo>
                      <a:pt x="6366" y="127"/>
                      <a:pt x="6050" y="1"/>
                      <a:pt x="5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39"/>
              <p:cNvSpPr/>
              <p:nvPr/>
            </p:nvSpPr>
            <p:spPr>
              <a:xfrm>
                <a:off x="9467507" y="804997"/>
                <a:ext cx="193267" cy="92050"/>
              </a:xfrm>
              <a:custGeom>
                <a:rect b="b" l="l" r="r" t="t"/>
                <a:pathLst>
                  <a:path extrusionOk="0" h="2219" w="4659">
                    <a:moveTo>
                      <a:pt x="0" y="1"/>
                    </a:moveTo>
                    <a:cubicBezTo>
                      <a:pt x="0" y="1"/>
                      <a:pt x="780" y="2066"/>
                      <a:pt x="1876" y="2214"/>
                    </a:cubicBezTo>
                    <a:cubicBezTo>
                      <a:pt x="1905" y="2217"/>
                      <a:pt x="1935" y="2219"/>
                      <a:pt x="1965" y="2219"/>
                    </a:cubicBezTo>
                    <a:cubicBezTo>
                      <a:pt x="3060" y="2219"/>
                      <a:pt x="4658" y="22"/>
                      <a:pt x="4658" y="22"/>
                    </a:cubicBezTo>
                    <a:lnTo>
                      <a:pt x="4658" y="22"/>
                    </a:lnTo>
                    <a:cubicBezTo>
                      <a:pt x="4658" y="22"/>
                      <a:pt x="3035" y="1223"/>
                      <a:pt x="2340" y="1350"/>
                    </a:cubicBezTo>
                    <a:lnTo>
                      <a:pt x="3246" y="443"/>
                    </a:lnTo>
                    <a:lnTo>
                      <a:pt x="3246" y="443"/>
                    </a:lnTo>
                    <a:cubicBezTo>
                      <a:pt x="3246" y="444"/>
                      <a:pt x="2571" y="935"/>
                      <a:pt x="1875" y="935"/>
                    </a:cubicBezTo>
                    <a:cubicBezTo>
                      <a:pt x="1756" y="935"/>
                      <a:pt x="1635" y="920"/>
                      <a:pt x="1518" y="886"/>
                    </a:cubicBezTo>
                    <a:cubicBezTo>
                      <a:pt x="949" y="696"/>
                      <a:pt x="443" y="40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0" name="Google Shape;560;p39"/>
            <p:cNvGrpSpPr/>
            <p:nvPr/>
          </p:nvGrpSpPr>
          <p:grpSpPr>
            <a:xfrm flipH="1">
              <a:off x="1160608" y="2328593"/>
              <a:ext cx="543639" cy="826678"/>
              <a:chOff x="11194859" y="1833786"/>
              <a:chExt cx="485262" cy="737974"/>
            </a:xfrm>
          </p:grpSpPr>
          <p:sp>
            <p:nvSpPr>
              <p:cNvPr id="561" name="Google Shape;561;p39"/>
              <p:cNvSpPr/>
              <p:nvPr/>
            </p:nvSpPr>
            <p:spPr>
              <a:xfrm>
                <a:off x="11194859" y="1833786"/>
                <a:ext cx="485262" cy="737974"/>
              </a:xfrm>
              <a:custGeom>
                <a:rect b="b" l="l" r="r" t="t"/>
                <a:pathLst>
                  <a:path extrusionOk="0" h="17790" w="11698">
                    <a:moveTo>
                      <a:pt x="9105" y="7083"/>
                    </a:moveTo>
                    <a:cubicBezTo>
                      <a:pt x="9674" y="7146"/>
                      <a:pt x="10096" y="7525"/>
                      <a:pt x="10391" y="8221"/>
                    </a:cubicBezTo>
                    <a:cubicBezTo>
                      <a:pt x="11023" y="9801"/>
                      <a:pt x="11044" y="11825"/>
                      <a:pt x="9948" y="13047"/>
                    </a:cubicBezTo>
                    <a:cubicBezTo>
                      <a:pt x="10138" y="11761"/>
                      <a:pt x="10033" y="10455"/>
                      <a:pt x="9632" y="9232"/>
                    </a:cubicBezTo>
                    <a:cubicBezTo>
                      <a:pt x="9421" y="8516"/>
                      <a:pt x="9253" y="7799"/>
                      <a:pt x="9105" y="7083"/>
                    </a:cubicBezTo>
                    <a:close/>
                    <a:moveTo>
                      <a:pt x="8571" y="526"/>
                    </a:moveTo>
                    <a:cubicBezTo>
                      <a:pt x="8847" y="526"/>
                      <a:pt x="9117" y="670"/>
                      <a:pt x="9295" y="907"/>
                    </a:cubicBezTo>
                    <a:cubicBezTo>
                      <a:pt x="9506" y="1202"/>
                      <a:pt x="9485" y="1687"/>
                      <a:pt x="9253" y="2256"/>
                    </a:cubicBezTo>
                    <a:cubicBezTo>
                      <a:pt x="8536" y="3921"/>
                      <a:pt x="8304" y="5165"/>
                      <a:pt x="8557" y="6830"/>
                    </a:cubicBezTo>
                    <a:cubicBezTo>
                      <a:pt x="8557" y="6935"/>
                      <a:pt x="8578" y="7019"/>
                      <a:pt x="8599" y="7125"/>
                    </a:cubicBezTo>
                    <a:cubicBezTo>
                      <a:pt x="8620" y="7230"/>
                      <a:pt x="8620" y="7272"/>
                      <a:pt x="8642" y="7335"/>
                    </a:cubicBezTo>
                    <a:cubicBezTo>
                      <a:pt x="8642" y="7399"/>
                      <a:pt x="8663" y="7504"/>
                      <a:pt x="8684" y="7588"/>
                    </a:cubicBezTo>
                    <a:cubicBezTo>
                      <a:pt x="8705" y="7694"/>
                      <a:pt x="8726" y="7757"/>
                      <a:pt x="8747" y="7862"/>
                    </a:cubicBezTo>
                    <a:cubicBezTo>
                      <a:pt x="8768" y="7947"/>
                      <a:pt x="8789" y="8031"/>
                      <a:pt x="8810" y="8115"/>
                    </a:cubicBezTo>
                    <a:cubicBezTo>
                      <a:pt x="8831" y="8200"/>
                      <a:pt x="8831" y="8242"/>
                      <a:pt x="8852" y="8284"/>
                    </a:cubicBezTo>
                    <a:cubicBezTo>
                      <a:pt x="8873" y="8431"/>
                      <a:pt x="8916" y="8579"/>
                      <a:pt x="8958" y="8726"/>
                    </a:cubicBezTo>
                    <a:lnTo>
                      <a:pt x="9000" y="8874"/>
                    </a:lnTo>
                    <a:cubicBezTo>
                      <a:pt x="9042" y="9022"/>
                      <a:pt x="9084" y="9190"/>
                      <a:pt x="9126" y="9359"/>
                    </a:cubicBezTo>
                    <a:cubicBezTo>
                      <a:pt x="9190" y="9570"/>
                      <a:pt x="9232" y="9759"/>
                      <a:pt x="9295" y="9949"/>
                    </a:cubicBezTo>
                    <a:lnTo>
                      <a:pt x="9316" y="10096"/>
                    </a:lnTo>
                    <a:cubicBezTo>
                      <a:pt x="9358" y="10244"/>
                      <a:pt x="9379" y="10370"/>
                      <a:pt x="9400" y="10518"/>
                    </a:cubicBezTo>
                    <a:cubicBezTo>
                      <a:pt x="9400" y="10581"/>
                      <a:pt x="9421" y="10623"/>
                      <a:pt x="9421" y="10687"/>
                    </a:cubicBezTo>
                    <a:cubicBezTo>
                      <a:pt x="9442" y="10813"/>
                      <a:pt x="9464" y="10939"/>
                      <a:pt x="9485" y="11087"/>
                    </a:cubicBezTo>
                    <a:lnTo>
                      <a:pt x="9485" y="11235"/>
                    </a:lnTo>
                    <a:cubicBezTo>
                      <a:pt x="9506" y="11361"/>
                      <a:pt x="9506" y="11509"/>
                      <a:pt x="9506" y="11614"/>
                    </a:cubicBezTo>
                    <a:lnTo>
                      <a:pt x="9506" y="11783"/>
                    </a:lnTo>
                    <a:lnTo>
                      <a:pt x="9506" y="12141"/>
                    </a:lnTo>
                    <a:lnTo>
                      <a:pt x="9506" y="12288"/>
                    </a:lnTo>
                    <a:cubicBezTo>
                      <a:pt x="9506" y="12415"/>
                      <a:pt x="9506" y="12520"/>
                      <a:pt x="9485" y="12647"/>
                    </a:cubicBezTo>
                    <a:cubicBezTo>
                      <a:pt x="9485" y="12689"/>
                      <a:pt x="9485" y="12731"/>
                      <a:pt x="9464" y="12794"/>
                    </a:cubicBezTo>
                    <a:cubicBezTo>
                      <a:pt x="9442" y="12900"/>
                      <a:pt x="9421" y="13005"/>
                      <a:pt x="9400" y="13110"/>
                    </a:cubicBezTo>
                    <a:cubicBezTo>
                      <a:pt x="9400" y="13174"/>
                      <a:pt x="9379" y="13216"/>
                      <a:pt x="9379" y="13258"/>
                    </a:cubicBezTo>
                    <a:cubicBezTo>
                      <a:pt x="9337" y="13384"/>
                      <a:pt x="9316" y="13490"/>
                      <a:pt x="9274" y="13595"/>
                    </a:cubicBezTo>
                    <a:cubicBezTo>
                      <a:pt x="8958" y="14649"/>
                      <a:pt x="8325" y="15555"/>
                      <a:pt x="7440" y="16230"/>
                    </a:cubicBezTo>
                    <a:cubicBezTo>
                      <a:pt x="6518" y="16906"/>
                      <a:pt x="5397" y="17263"/>
                      <a:pt x="4251" y="17263"/>
                    </a:cubicBezTo>
                    <a:cubicBezTo>
                      <a:pt x="4218" y="17263"/>
                      <a:pt x="4185" y="17263"/>
                      <a:pt x="4152" y="17262"/>
                    </a:cubicBezTo>
                    <a:cubicBezTo>
                      <a:pt x="2993" y="17262"/>
                      <a:pt x="1981" y="16967"/>
                      <a:pt x="1707" y="16504"/>
                    </a:cubicBezTo>
                    <a:cubicBezTo>
                      <a:pt x="1244" y="15745"/>
                      <a:pt x="2508" y="14839"/>
                      <a:pt x="2761" y="14649"/>
                    </a:cubicBezTo>
                    <a:cubicBezTo>
                      <a:pt x="3141" y="14607"/>
                      <a:pt x="4995" y="14396"/>
                      <a:pt x="5775" y="13932"/>
                    </a:cubicBezTo>
                    <a:cubicBezTo>
                      <a:pt x="6022" y="13791"/>
                      <a:pt x="5886" y="13445"/>
                      <a:pt x="5663" y="13445"/>
                    </a:cubicBezTo>
                    <a:cubicBezTo>
                      <a:pt x="5618" y="13445"/>
                      <a:pt x="5571" y="13458"/>
                      <a:pt x="5522" y="13490"/>
                    </a:cubicBezTo>
                    <a:cubicBezTo>
                      <a:pt x="4764" y="13932"/>
                      <a:pt x="2677" y="14122"/>
                      <a:pt x="2656" y="14122"/>
                    </a:cubicBezTo>
                    <a:cubicBezTo>
                      <a:pt x="2529" y="14143"/>
                      <a:pt x="2424" y="14143"/>
                      <a:pt x="2319" y="14164"/>
                    </a:cubicBezTo>
                    <a:cubicBezTo>
                      <a:pt x="2003" y="14164"/>
                      <a:pt x="1434" y="14101"/>
                      <a:pt x="1138" y="13785"/>
                    </a:cubicBezTo>
                    <a:cubicBezTo>
                      <a:pt x="970" y="13553"/>
                      <a:pt x="886" y="13279"/>
                      <a:pt x="949" y="13005"/>
                    </a:cubicBezTo>
                    <a:cubicBezTo>
                      <a:pt x="1075" y="11888"/>
                      <a:pt x="2298" y="11424"/>
                      <a:pt x="2298" y="11403"/>
                    </a:cubicBezTo>
                    <a:cubicBezTo>
                      <a:pt x="2340" y="11382"/>
                      <a:pt x="2382" y="11361"/>
                      <a:pt x="2403" y="11340"/>
                    </a:cubicBezTo>
                    <a:cubicBezTo>
                      <a:pt x="3056" y="11256"/>
                      <a:pt x="4173" y="11087"/>
                      <a:pt x="4764" y="10961"/>
                    </a:cubicBezTo>
                    <a:cubicBezTo>
                      <a:pt x="5102" y="10901"/>
                      <a:pt x="5027" y="10428"/>
                      <a:pt x="4716" y="10428"/>
                    </a:cubicBezTo>
                    <a:cubicBezTo>
                      <a:pt x="4698" y="10428"/>
                      <a:pt x="4678" y="10430"/>
                      <a:pt x="4658" y="10434"/>
                    </a:cubicBezTo>
                    <a:cubicBezTo>
                      <a:pt x="3942" y="10581"/>
                      <a:pt x="2466" y="10792"/>
                      <a:pt x="1960" y="10855"/>
                    </a:cubicBezTo>
                    <a:cubicBezTo>
                      <a:pt x="1412" y="10813"/>
                      <a:pt x="1012" y="10665"/>
                      <a:pt x="801" y="10413"/>
                    </a:cubicBezTo>
                    <a:cubicBezTo>
                      <a:pt x="612" y="10202"/>
                      <a:pt x="548" y="9907"/>
                      <a:pt x="590" y="9633"/>
                    </a:cubicBezTo>
                    <a:cubicBezTo>
                      <a:pt x="654" y="8705"/>
                      <a:pt x="1665" y="8368"/>
                      <a:pt x="3499" y="8052"/>
                    </a:cubicBezTo>
                    <a:cubicBezTo>
                      <a:pt x="5480" y="7715"/>
                      <a:pt x="6218" y="6513"/>
                      <a:pt x="6260" y="6471"/>
                    </a:cubicBezTo>
                    <a:cubicBezTo>
                      <a:pt x="6260" y="6450"/>
                      <a:pt x="6281" y="6429"/>
                      <a:pt x="6281" y="6408"/>
                    </a:cubicBezTo>
                    <a:cubicBezTo>
                      <a:pt x="6513" y="5692"/>
                      <a:pt x="6618" y="4933"/>
                      <a:pt x="6597" y="4195"/>
                    </a:cubicBezTo>
                    <a:cubicBezTo>
                      <a:pt x="6597" y="3753"/>
                      <a:pt x="6597" y="3268"/>
                      <a:pt x="6660" y="2593"/>
                    </a:cubicBezTo>
                    <a:cubicBezTo>
                      <a:pt x="6766" y="1244"/>
                      <a:pt x="7672" y="528"/>
                      <a:pt x="8515" y="528"/>
                    </a:cubicBezTo>
                    <a:cubicBezTo>
                      <a:pt x="8534" y="527"/>
                      <a:pt x="8552" y="526"/>
                      <a:pt x="8571" y="526"/>
                    </a:cubicBezTo>
                    <a:close/>
                    <a:moveTo>
                      <a:pt x="8494" y="1"/>
                    </a:moveTo>
                    <a:cubicBezTo>
                      <a:pt x="7419" y="1"/>
                      <a:pt x="6260" y="886"/>
                      <a:pt x="6112" y="2551"/>
                    </a:cubicBezTo>
                    <a:cubicBezTo>
                      <a:pt x="6049" y="3247"/>
                      <a:pt x="6049" y="3774"/>
                      <a:pt x="6049" y="4174"/>
                    </a:cubicBezTo>
                    <a:cubicBezTo>
                      <a:pt x="6070" y="4870"/>
                      <a:pt x="5986" y="5565"/>
                      <a:pt x="5775" y="6218"/>
                    </a:cubicBezTo>
                    <a:cubicBezTo>
                      <a:pt x="5670" y="6366"/>
                      <a:pt x="4995" y="7251"/>
                      <a:pt x="3415" y="7525"/>
                    </a:cubicBezTo>
                    <a:cubicBezTo>
                      <a:pt x="1707" y="7820"/>
                      <a:pt x="148" y="8221"/>
                      <a:pt x="42" y="9591"/>
                    </a:cubicBezTo>
                    <a:cubicBezTo>
                      <a:pt x="0" y="10033"/>
                      <a:pt x="127" y="10455"/>
                      <a:pt x="401" y="10771"/>
                    </a:cubicBezTo>
                    <a:cubicBezTo>
                      <a:pt x="675" y="11045"/>
                      <a:pt x="1012" y="11235"/>
                      <a:pt x="1391" y="11298"/>
                    </a:cubicBezTo>
                    <a:cubicBezTo>
                      <a:pt x="864" y="11698"/>
                      <a:pt x="506" y="12288"/>
                      <a:pt x="422" y="12942"/>
                    </a:cubicBezTo>
                    <a:cubicBezTo>
                      <a:pt x="338" y="13363"/>
                      <a:pt x="464" y="13806"/>
                      <a:pt x="759" y="14122"/>
                    </a:cubicBezTo>
                    <a:cubicBezTo>
                      <a:pt x="1054" y="14438"/>
                      <a:pt x="1476" y="14628"/>
                      <a:pt x="1918" y="14649"/>
                    </a:cubicBezTo>
                    <a:cubicBezTo>
                      <a:pt x="1391" y="15155"/>
                      <a:pt x="780" y="15956"/>
                      <a:pt x="1265" y="16756"/>
                    </a:cubicBezTo>
                    <a:cubicBezTo>
                      <a:pt x="1665" y="17389"/>
                      <a:pt x="2803" y="17789"/>
                      <a:pt x="4173" y="17789"/>
                    </a:cubicBezTo>
                    <a:cubicBezTo>
                      <a:pt x="4206" y="17790"/>
                      <a:pt x="4238" y="17790"/>
                      <a:pt x="4270" y="17790"/>
                    </a:cubicBezTo>
                    <a:cubicBezTo>
                      <a:pt x="5522" y="17790"/>
                      <a:pt x="6750" y="17391"/>
                      <a:pt x="7777" y="16672"/>
                    </a:cubicBezTo>
                    <a:cubicBezTo>
                      <a:pt x="8684" y="15977"/>
                      <a:pt x="9358" y="15049"/>
                      <a:pt x="9737" y="13953"/>
                    </a:cubicBezTo>
                    <a:cubicBezTo>
                      <a:pt x="11550" y="12668"/>
                      <a:pt x="11698" y="10012"/>
                      <a:pt x="10876" y="8031"/>
                    </a:cubicBezTo>
                    <a:cubicBezTo>
                      <a:pt x="10496" y="7104"/>
                      <a:pt x="9864" y="6598"/>
                      <a:pt x="9021" y="6535"/>
                    </a:cubicBezTo>
                    <a:cubicBezTo>
                      <a:pt x="8852" y="5080"/>
                      <a:pt x="9063" y="3984"/>
                      <a:pt x="9716" y="2467"/>
                    </a:cubicBezTo>
                    <a:cubicBezTo>
                      <a:pt x="10117" y="1540"/>
                      <a:pt x="9948" y="949"/>
                      <a:pt x="9716" y="633"/>
                    </a:cubicBezTo>
                    <a:cubicBezTo>
                      <a:pt x="9442" y="233"/>
                      <a:pt x="8979" y="1"/>
                      <a:pt x="84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39"/>
              <p:cNvSpPr/>
              <p:nvPr/>
            </p:nvSpPr>
            <p:spPr>
              <a:xfrm>
                <a:off x="11448400" y="2200118"/>
                <a:ext cx="122456" cy="293821"/>
              </a:xfrm>
              <a:custGeom>
                <a:rect b="b" l="l" r="r" t="t"/>
                <a:pathLst>
                  <a:path extrusionOk="0" h="7083" w="2952">
                    <a:moveTo>
                      <a:pt x="2066" y="1"/>
                    </a:moveTo>
                    <a:lnTo>
                      <a:pt x="2066" y="1"/>
                    </a:lnTo>
                    <a:cubicBezTo>
                      <a:pt x="2445" y="3689"/>
                      <a:pt x="759" y="5460"/>
                      <a:pt x="759" y="5460"/>
                    </a:cubicBezTo>
                    <a:lnTo>
                      <a:pt x="1918" y="4617"/>
                    </a:lnTo>
                    <a:lnTo>
                      <a:pt x="1918" y="4617"/>
                    </a:lnTo>
                    <a:cubicBezTo>
                      <a:pt x="1602" y="5586"/>
                      <a:pt x="0" y="7082"/>
                      <a:pt x="0" y="7082"/>
                    </a:cubicBezTo>
                    <a:cubicBezTo>
                      <a:pt x="0" y="7082"/>
                      <a:pt x="2340" y="5818"/>
                      <a:pt x="2635" y="4448"/>
                    </a:cubicBezTo>
                    <a:cubicBezTo>
                      <a:pt x="2951" y="3099"/>
                      <a:pt x="2066" y="1"/>
                      <a:pt x="20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8"/>
          <p:cNvSpPr txBox="1"/>
          <p:nvPr>
            <p:ph type="title"/>
          </p:nvPr>
        </p:nvSpPr>
        <p:spPr>
          <a:xfrm>
            <a:off x="769410" y="942500"/>
            <a:ext cx="6466200" cy="9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Model Options</a:t>
            </a:r>
            <a:endParaRPr/>
          </a:p>
        </p:txBody>
      </p:sp>
      <p:sp>
        <p:nvSpPr>
          <p:cNvPr id="698" name="Google Shape;698;p48"/>
          <p:cNvSpPr txBox="1"/>
          <p:nvPr>
            <p:ph idx="1" type="subTitle"/>
          </p:nvPr>
        </p:nvSpPr>
        <p:spPr>
          <a:xfrm>
            <a:off x="769400" y="1900275"/>
            <a:ext cx="7644900" cy="26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Deep Learning frameworks: Tensorflow and Keras</a:t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ResNet50→Val:0.9433, Test: 0.9477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AlexNet → Val:0.5100, Test: 0.6531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VGG-19 → Val: 0.9183, Test: 0.9225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49"/>
          <p:cNvSpPr txBox="1"/>
          <p:nvPr>
            <p:ph type="title"/>
          </p:nvPr>
        </p:nvSpPr>
        <p:spPr>
          <a:xfrm>
            <a:off x="394865" y="759800"/>
            <a:ext cx="8064900" cy="9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ResNet-50                      AlexNet                     VGG-19</a:t>
            </a:r>
            <a:endParaRPr sz="3000"/>
          </a:p>
        </p:txBody>
      </p:sp>
      <p:pic>
        <p:nvPicPr>
          <p:cNvPr id="704" name="Google Shape;7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2138" y="1571375"/>
            <a:ext cx="2679725" cy="267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375" y="1571375"/>
            <a:ext cx="2679725" cy="267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8924" y="1571375"/>
            <a:ext cx="2679725" cy="267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50"/>
          <p:cNvSpPr txBox="1"/>
          <p:nvPr>
            <p:ph type="title"/>
          </p:nvPr>
        </p:nvSpPr>
        <p:spPr>
          <a:xfrm>
            <a:off x="1391525" y="1216275"/>
            <a:ext cx="6345600" cy="6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Streamlit App Debut</a:t>
            </a:r>
            <a:endParaRPr/>
          </a:p>
        </p:txBody>
      </p:sp>
      <p:grpSp>
        <p:nvGrpSpPr>
          <p:cNvPr id="712" name="Google Shape;712;p50"/>
          <p:cNvGrpSpPr/>
          <p:nvPr/>
        </p:nvGrpSpPr>
        <p:grpSpPr>
          <a:xfrm flipH="1" rot="1258281">
            <a:off x="5915026" y="2893820"/>
            <a:ext cx="951837" cy="701378"/>
            <a:chOff x="-1254400" y="-302350"/>
            <a:chExt cx="142800" cy="105225"/>
          </a:xfrm>
        </p:grpSpPr>
        <p:sp>
          <p:nvSpPr>
            <p:cNvPr id="713" name="Google Shape;713;p50"/>
            <p:cNvSpPr/>
            <p:nvPr/>
          </p:nvSpPr>
          <p:spPr>
            <a:xfrm>
              <a:off x="-1254400" y="-264950"/>
              <a:ext cx="102750" cy="67825"/>
            </a:xfrm>
            <a:custGeom>
              <a:rect b="b" l="l" r="r" t="t"/>
              <a:pathLst>
                <a:path extrusionOk="0" h="2713" w="4110">
                  <a:moveTo>
                    <a:pt x="1344" y="1"/>
                  </a:moveTo>
                  <a:cubicBezTo>
                    <a:pt x="426" y="1"/>
                    <a:pt x="1" y="973"/>
                    <a:pt x="210" y="1427"/>
                  </a:cubicBezTo>
                  <a:cubicBezTo>
                    <a:pt x="436" y="1961"/>
                    <a:pt x="702" y="2355"/>
                    <a:pt x="1750" y="2355"/>
                  </a:cubicBezTo>
                  <a:cubicBezTo>
                    <a:pt x="1777" y="2355"/>
                    <a:pt x="1805" y="2355"/>
                    <a:pt x="1833" y="2354"/>
                  </a:cubicBezTo>
                  <a:cubicBezTo>
                    <a:pt x="2301" y="2337"/>
                    <a:pt x="2687" y="2298"/>
                    <a:pt x="3013" y="2298"/>
                  </a:cubicBezTo>
                  <a:cubicBezTo>
                    <a:pt x="3480" y="2298"/>
                    <a:pt x="3824" y="2378"/>
                    <a:pt x="4109" y="2713"/>
                  </a:cubicBezTo>
                  <a:cubicBezTo>
                    <a:pt x="4109" y="2713"/>
                    <a:pt x="3329" y="710"/>
                    <a:pt x="1981" y="141"/>
                  </a:cubicBezTo>
                  <a:cubicBezTo>
                    <a:pt x="1748" y="43"/>
                    <a:pt x="1535" y="1"/>
                    <a:pt x="1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50"/>
            <p:cNvSpPr/>
            <p:nvPr/>
          </p:nvSpPr>
          <p:spPr>
            <a:xfrm>
              <a:off x="-1169600" y="-302350"/>
              <a:ext cx="58000" cy="82575"/>
            </a:xfrm>
            <a:custGeom>
              <a:rect b="b" l="l" r="r" t="t"/>
              <a:pathLst>
                <a:path extrusionOk="0" h="3303" w="2320">
                  <a:moveTo>
                    <a:pt x="1036" y="0"/>
                  </a:moveTo>
                  <a:cubicBezTo>
                    <a:pt x="705" y="0"/>
                    <a:pt x="397" y="169"/>
                    <a:pt x="296" y="373"/>
                  </a:cubicBezTo>
                  <a:cubicBezTo>
                    <a:pt x="106" y="794"/>
                    <a:pt x="1" y="1174"/>
                    <a:pt x="612" y="1806"/>
                  </a:cubicBezTo>
                  <a:cubicBezTo>
                    <a:pt x="1202" y="2438"/>
                    <a:pt x="1645" y="2733"/>
                    <a:pt x="1581" y="3302"/>
                  </a:cubicBezTo>
                  <a:cubicBezTo>
                    <a:pt x="1581" y="3302"/>
                    <a:pt x="2319" y="1806"/>
                    <a:pt x="1961" y="752"/>
                  </a:cubicBezTo>
                  <a:cubicBezTo>
                    <a:pt x="1775" y="195"/>
                    <a:pt x="1392" y="0"/>
                    <a:pt x="1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5" name="Google Shape;715;p50"/>
          <p:cNvGrpSpPr/>
          <p:nvPr/>
        </p:nvGrpSpPr>
        <p:grpSpPr>
          <a:xfrm rot="-719299">
            <a:off x="2308687" y="2570820"/>
            <a:ext cx="951830" cy="701377"/>
            <a:chOff x="-1254400" y="-302350"/>
            <a:chExt cx="142800" cy="105225"/>
          </a:xfrm>
        </p:grpSpPr>
        <p:sp>
          <p:nvSpPr>
            <p:cNvPr id="716" name="Google Shape;716;p50"/>
            <p:cNvSpPr/>
            <p:nvPr/>
          </p:nvSpPr>
          <p:spPr>
            <a:xfrm>
              <a:off x="-1254400" y="-264950"/>
              <a:ext cx="102750" cy="67825"/>
            </a:xfrm>
            <a:custGeom>
              <a:rect b="b" l="l" r="r" t="t"/>
              <a:pathLst>
                <a:path extrusionOk="0" h="2713" w="4110">
                  <a:moveTo>
                    <a:pt x="1344" y="1"/>
                  </a:moveTo>
                  <a:cubicBezTo>
                    <a:pt x="426" y="1"/>
                    <a:pt x="1" y="973"/>
                    <a:pt x="210" y="1427"/>
                  </a:cubicBezTo>
                  <a:cubicBezTo>
                    <a:pt x="436" y="1961"/>
                    <a:pt x="702" y="2355"/>
                    <a:pt x="1750" y="2355"/>
                  </a:cubicBezTo>
                  <a:cubicBezTo>
                    <a:pt x="1777" y="2355"/>
                    <a:pt x="1805" y="2355"/>
                    <a:pt x="1833" y="2354"/>
                  </a:cubicBezTo>
                  <a:cubicBezTo>
                    <a:pt x="2301" y="2337"/>
                    <a:pt x="2687" y="2298"/>
                    <a:pt x="3013" y="2298"/>
                  </a:cubicBezTo>
                  <a:cubicBezTo>
                    <a:pt x="3480" y="2298"/>
                    <a:pt x="3824" y="2378"/>
                    <a:pt x="4109" y="2713"/>
                  </a:cubicBezTo>
                  <a:cubicBezTo>
                    <a:pt x="4109" y="2713"/>
                    <a:pt x="3329" y="710"/>
                    <a:pt x="1981" y="141"/>
                  </a:cubicBezTo>
                  <a:cubicBezTo>
                    <a:pt x="1748" y="43"/>
                    <a:pt x="1535" y="1"/>
                    <a:pt x="1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50"/>
            <p:cNvSpPr/>
            <p:nvPr/>
          </p:nvSpPr>
          <p:spPr>
            <a:xfrm>
              <a:off x="-1169600" y="-302350"/>
              <a:ext cx="58000" cy="82575"/>
            </a:xfrm>
            <a:custGeom>
              <a:rect b="b" l="l" r="r" t="t"/>
              <a:pathLst>
                <a:path extrusionOk="0" h="3303" w="2320">
                  <a:moveTo>
                    <a:pt x="1036" y="0"/>
                  </a:moveTo>
                  <a:cubicBezTo>
                    <a:pt x="705" y="0"/>
                    <a:pt x="397" y="169"/>
                    <a:pt x="296" y="373"/>
                  </a:cubicBezTo>
                  <a:cubicBezTo>
                    <a:pt x="106" y="794"/>
                    <a:pt x="1" y="1174"/>
                    <a:pt x="612" y="1806"/>
                  </a:cubicBezTo>
                  <a:cubicBezTo>
                    <a:pt x="1202" y="2438"/>
                    <a:pt x="1645" y="2733"/>
                    <a:pt x="1581" y="3302"/>
                  </a:cubicBezTo>
                  <a:cubicBezTo>
                    <a:pt x="1581" y="3302"/>
                    <a:pt x="2319" y="1806"/>
                    <a:pt x="1961" y="752"/>
                  </a:cubicBezTo>
                  <a:cubicBezTo>
                    <a:pt x="1775" y="195"/>
                    <a:pt x="1392" y="0"/>
                    <a:pt x="1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8" name="Google Shape;718;p50"/>
          <p:cNvGrpSpPr/>
          <p:nvPr/>
        </p:nvGrpSpPr>
        <p:grpSpPr>
          <a:xfrm>
            <a:off x="3580558" y="2453561"/>
            <a:ext cx="1982893" cy="1581905"/>
            <a:chOff x="3617520" y="2170727"/>
            <a:chExt cx="1982893" cy="1581905"/>
          </a:xfrm>
        </p:grpSpPr>
        <p:grpSp>
          <p:nvGrpSpPr>
            <p:cNvPr id="719" name="Google Shape;719;p50"/>
            <p:cNvGrpSpPr/>
            <p:nvPr/>
          </p:nvGrpSpPr>
          <p:grpSpPr>
            <a:xfrm flipH="1" rot="1800110">
              <a:off x="5004509" y="3034453"/>
              <a:ext cx="477177" cy="602746"/>
              <a:chOff x="3848679" y="3089096"/>
              <a:chExt cx="515005" cy="650529"/>
            </a:xfrm>
          </p:grpSpPr>
          <p:sp>
            <p:nvSpPr>
              <p:cNvPr id="720" name="Google Shape;720;p50"/>
              <p:cNvSpPr/>
              <p:nvPr/>
            </p:nvSpPr>
            <p:spPr>
              <a:xfrm>
                <a:off x="3848679" y="3089096"/>
                <a:ext cx="515005" cy="650529"/>
              </a:xfrm>
              <a:custGeom>
                <a:rect b="b" l="l" r="r" t="t"/>
                <a:pathLst>
                  <a:path extrusionOk="0" h="15682" w="12415">
                    <a:moveTo>
                      <a:pt x="5786" y="545"/>
                    </a:moveTo>
                    <a:cubicBezTo>
                      <a:pt x="5936" y="545"/>
                      <a:pt x="6082" y="625"/>
                      <a:pt x="6176" y="738"/>
                    </a:cubicBezTo>
                    <a:cubicBezTo>
                      <a:pt x="6640" y="1286"/>
                      <a:pt x="6513" y="2846"/>
                      <a:pt x="6408" y="3394"/>
                    </a:cubicBezTo>
                    <a:cubicBezTo>
                      <a:pt x="6366" y="3710"/>
                      <a:pt x="5986" y="6387"/>
                      <a:pt x="7377" y="6871"/>
                    </a:cubicBezTo>
                    <a:cubicBezTo>
                      <a:pt x="7441" y="6892"/>
                      <a:pt x="7504" y="6914"/>
                      <a:pt x="7588" y="6914"/>
                    </a:cubicBezTo>
                    <a:cubicBezTo>
                      <a:pt x="7209" y="7356"/>
                      <a:pt x="6745" y="7714"/>
                      <a:pt x="6239" y="7967"/>
                    </a:cubicBezTo>
                    <a:cubicBezTo>
                      <a:pt x="5958" y="8068"/>
                      <a:pt x="6041" y="8476"/>
                      <a:pt x="6306" y="8476"/>
                    </a:cubicBezTo>
                    <a:cubicBezTo>
                      <a:pt x="6318" y="8476"/>
                      <a:pt x="6331" y="8475"/>
                      <a:pt x="6345" y="8473"/>
                    </a:cubicBezTo>
                    <a:cubicBezTo>
                      <a:pt x="6387" y="8473"/>
                      <a:pt x="6429" y="8473"/>
                      <a:pt x="6471" y="8452"/>
                    </a:cubicBezTo>
                    <a:cubicBezTo>
                      <a:pt x="7968" y="7736"/>
                      <a:pt x="8832" y="6092"/>
                      <a:pt x="8874" y="6028"/>
                    </a:cubicBezTo>
                    <a:cubicBezTo>
                      <a:pt x="8874" y="6007"/>
                      <a:pt x="8874" y="5986"/>
                      <a:pt x="8895" y="5986"/>
                    </a:cubicBezTo>
                    <a:cubicBezTo>
                      <a:pt x="9064" y="5586"/>
                      <a:pt x="9211" y="5185"/>
                      <a:pt x="9338" y="4785"/>
                    </a:cubicBezTo>
                    <a:cubicBezTo>
                      <a:pt x="9612" y="3984"/>
                      <a:pt x="9928" y="3057"/>
                      <a:pt x="10412" y="2909"/>
                    </a:cubicBezTo>
                    <a:cubicBezTo>
                      <a:pt x="10496" y="2873"/>
                      <a:pt x="10583" y="2855"/>
                      <a:pt x="10670" y="2855"/>
                    </a:cubicBezTo>
                    <a:cubicBezTo>
                      <a:pt x="10932" y="2855"/>
                      <a:pt x="11187" y="3014"/>
                      <a:pt x="11298" y="3267"/>
                    </a:cubicBezTo>
                    <a:cubicBezTo>
                      <a:pt x="11782" y="4089"/>
                      <a:pt x="11677" y="6049"/>
                      <a:pt x="10665" y="7799"/>
                    </a:cubicBezTo>
                    <a:cubicBezTo>
                      <a:pt x="10349" y="8326"/>
                      <a:pt x="9970" y="8979"/>
                      <a:pt x="9548" y="9653"/>
                    </a:cubicBezTo>
                    <a:lnTo>
                      <a:pt x="9401" y="9927"/>
                    </a:lnTo>
                    <a:lnTo>
                      <a:pt x="9211" y="10223"/>
                    </a:lnTo>
                    <a:lnTo>
                      <a:pt x="9085" y="10391"/>
                    </a:lnTo>
                    <a:cubicBezTo>
                      <a:pt x="9021" y="10497"/>
                      <a:pt x="8937" y="10602"/>
                      <a:pt x="8874" y="10728"/>
                    </a:cubicBezTo>
                    <a:lnTo>
                      <a:pt x="8747" y="10897"/>
                    </a:lnTo>
                    <a:lnTo>
                      <a:pt x="8558" y="11171"/>
                    </a:lnTo>
                    <a:lnTo>
                      <a:pt x="8410" y="11382"/>
                    </a:lnTo>
                    <a:lnTo>
                      <a:pt x="8284" y="11550"/>
                    </a:lnTo>
                    <a:cubicBezTo>
                      <a:pt x="8199" y="11635"/>
                      <a:pt x="8136" y="11740"/>
                      <a:pt x="8073" y="11824"/>
                    </a:cubicBezTo>
                    <a:lnTo>
                      <a:pt x="7947" y="11972"/>
                    </a:lnTo>
                    <a:lnTo>
                      <a:pt x="7820" y="12140"/>
                    </a:lnTo>
                    <a:cubicBezTo>
                      <a:pt x="7757" y="12183"/>
                      <a:pt x="7715" y="12246"/>
                      <a:pt x="7673" y="12309"/>
                    </a:cubicBezTo>
                    <a:cubicBezTo>
                      <a:pt x="7630" y="12351"/>
                      <a:pt x="7546" y="12457"/>
                      <a:pt x="7483" y="12520"/>
                    </a:cubicBezTo>
                    <a:cubicBezTo>
                      <a:pt x="7420" y="12604"/>
                      <a:pt x="7377" y="12625"/>
                      <a:pt x="7335" y="12688"/>
                    </a:cubicBezTo>
                    <a:lnTo>
                      <a:pt x="7251" y="12773"/>
                    </a:lnTo>
                    <a:lnTo>
                      <a:pt x="7082" y="12941"/>
                    </a:lnTo>
                    <a:lnTo>
                      <a:pt x="7061" y="12962"/>
                    </a:lnTo>
                    <a:cubicBezTo>
                      <a:pt x="6935" y="13068"/>
                      <a:pt x="6829" y="13173"/>
                      <a:pt x="6703" y="13279"/>
                    </a:cubicBezTo>
                    <a:lnTo>
                      <a:pt x="6661" y="13321"/>
                    </a:lnTo>
                    <a:cubicBezTo>
                      <a:pt x="6619" y="13384"/>
                      <a:pt x="6555" y="13426"/>
                      <a:pt x="6492" y="13468"/>
                    </a:cubicBezTo>
                    <a:lnTo>
                      <a:pt x="6429" y="13510"/>
                    </a:lnTo>
                    <a:lnTo>
                      <a:pt x="6260" y="13637"/>
                    </a:lnTo>
                    <a:cubicBezTo>
                      <a:pt x="6155" y="13700"/>
                      <a:pt x="6029" y="13784"/>
                      <a:pt x="5923" y="13848"/>
                    </a:cubicBezTo>
                    <a:lnTo>
                      <a:pt x="5839" y="13890"/>
                    </a:lnTo>
                    <a:cubicBezTo>
                      <a:pt x="5797" y="13911"/>
                      <a:pt x="5755" y="13932"/>
                      <a:pt x="5712" y="13932"/>
                    </a:cubicBezTo>
                    <a:lnTo>
                      <a:pt x="5607" y="13995"/>
                    </a:lnTo>
                    <a:lnTo>
                      <a:pt x="5502" y="14037"/>
                    </a:lnTo>
                    <a:lnTo>
                      <a:pt x="5375" y="14079"/>
                    </a:lnTo>
                    <a:lnTo>
                      <a:pt x="5270" y="14101"/>
                    </a:lnTo>
                    <a:cubicBezTo>
                      <a:pt x="5228" y="14122"/>
                      <a:pt x="5164" y="14122"/>
                      <a:pt x="5122" y="14143"/>
                    </a:cubicBezTo>
                    <a:cubicBezTo>
                      <a:pt x="5038" y="14143"/>
                      <a:pt x="4933" y="14164"/>
                      <a:pt x="4848" y="14164"/>
                    </a:cubicBezTo>
                    <a:cubicBezTo>
                      <a:pt x="4722" y="14164"/>
                      <a:pt x="4616" y="14143"/>
                      <a:pt x="4490" y="14122"/>
                    </a:cubicBezTo>
                    <a:cubicBezTo>
                      <a:pt x="2235" y="13637"/>
                      <a:pt x="760" y="9548"/>
                      <a:pt x="633" y="7967"/>
                    </a:cubicBezTo>
                    <a:cubicBezTo>
                      <a:pt x="528" y="6661"/>
                      <a:pt x="738" y="6218"/>
                      <a:pt x="865" y="6071"/>
                    </a:cubicBezTo>
                    <a:cubicBezTo>
                      <a:pt x="907" y="6028"/>
                      <a:pt x="991" y="5986"/>
                      <a:pt x="1055" y="5986"/>
                    </a:cubicBezTo>
                    <a:cubicBezTo>
                      <a:pt x="1308" y="6049"/>
                      <a:pt x="1560" y="6176"/>
                      <a:pt x="1750" y="6366"/>
                    </a:cubicBezTo>
                    <a:cubicBezTo>
                      <a:pt x="1750" y="6450"/>
                      <a:pt x="2003" y="8642"/>
                      <a:pt x="2509" y="9443"/>
                    </a:cubicBezTo>
                    <a:cubicBezTo>
                      <a:pt x="2551" y="9527"/>
                      <a:pt x="2635" y="9569"/>
                      <a:pt x="2741" y="9569"/>
                    </a:cubicBezTo>
                    <a:cubicBezTo>
                      <a:pt x="2783" y="9569"/>
                      <a:pt x="2825" y="9569"/>
                      <a:pt x="2867" y="9548"/>
                    </a:cubicBezTo>
                    <a:cubicBezTo>
                      <a:pt x="2994" y="9464"/>
                      <a:pt x="3036" y="9295"/>
                      <a:pt x="2951" y="9169"/>
                    </a:cubicBezTo>
                    <a:cubicBezTo>
                      <a:pt x="2593" y="8600"/>
                      <a:pt x="2340" y="6914"/>
                      <a:pt x="2277" y="6302"/>
                    </a:cubicBezTo>
                    <a:cubicBezTo>
                      <a:pt x="2277" y="6281"/>
                      <a:pt x="2277" y="6239"/>
                      <a:pt x="2277" y="6218"/>
                    </a:cubicBezTo>
                    <a:cubicBezTo>
                      <a:pt x="2193" y="5438"/>
                      <a:pt x="2151" y="3204"/>
                      <a:pt x="2909" y="2614"/>
                    </a:cubicBezTo>
                    <a:cubicBezTo>
                      <a:pt x="2994" y="2530"/>
                      <a:pt x="3120" y="2488"/>
                      <a:pt x="3225" y="2467"/>
                    </a:cubicBezTo>
                    <a:cubicBezTo>
                      <a:pt x="3584" y="2467"/>
                      <a:pt x="3837" y="3204"/>
                      <a:pt x="3921" y="3541"/>
                    </a:cubicBezTo>
                    <a:lnTo>
                      <a:pt x="3921" y="3562"/>
                    </a:lnTo>
                    <a:cubicBezTo>
                      <a:pt x="3963" y="4827"/>
                      <a:pt x="4174" y="6071"/>
                      <a:pt x="4553" y="7293"/>
                    </a:cubicBezTo>
                    <a:cubicBezTo>
                      <a:pt x="4595" y="7398"/>
                      <a:pt x="4701" y="7462"/>
                      <a:pt x="4827" y="7462"/>
                    </a:cubicBezTo>
                    <a:cubicBezTo>
                      <a:pt x="4848" y="7462"/>
                      <a:pt x="4890" y="7462"/>
                      <a:pt x="4912" y="7440"/>
                    </a:cubicBezTo>
                    <a:cubicBezTo>
                      <a:pt x="5038" y="7398"/>
                      <a:pt x="5122" y="7251"/>
                      <a:pt x="5080" y="7103"/>
                    </a:cubicBezTo>
                    <a:cubicBezTo>
                      <a:pt x="4701" y="5944"/>
                      <a:pt x="4511" y="4743"/>
                      <a:pt x="4469" y="3520"/>
                    </a:cubicBezTo>
                    <a:lnTo>
                      <a:pt x="4469" y="3415"/>
                    </a:lnTo>
                    <a:cubicBezTo>
                      <a:pt x="4553" y="2445"/>
                      <a:pt x="4975" y="570"/>
                      <a:pt x="5734" y="549"/>
                    </a:cubicBezTo>
                    <a:cubicBezTo>
                      <a:pt x="5751" y="546"/>
                      <a:pt x="5768" y="545"/>
                      <a:pt x="5786" y="545"/>
                    </a:cubicBezTo>
                    <a:close/>
                    <a:moveTo>
                      <a:pt x="9780" y="10286"/>
                    </a:moveTo>
                    <a:cubicBezTo>
                      <a:pt x="9928" y="10749"/>
                      <a:pt x="10033" y="11318"/>
                      <a:pt x="9843" y="11719"/>
                    </a:cubicBezTo>
                    <a:cubicBezTo>
                      <a:pt x="9274" y="12878"/>
                      <a:pt x="7146" y="15133"/>
                      <a:pt x="6260" y="15133"/>
                    </a:cubicBezTo>
                    <a:lnTo>
                      <a:pt x="6176" y="15133"/>
                    </a:lnTo>
                    <a:cubicBezTo>
                      <a:pt x="5881" y="15049"/>
                      <a:pt x="5649" y="14838"/>
                      <a:pt x="5481" y="14585"/>
                    </a:cubicBezTo>
                    <a:cubicBezTo>
                      <a:pt x="7103" y="14101"/>
                      <a:pt x="8642" y="12035"/>
                      <a:pt x="9780" y="10286"/>
                    </a:cubicBezTo>
                    <a:close/>
                    <a:moveTo>
                      <a:pt x="5691" y="1"/>
                    </a:moveTo>
                    <a:cubicBezTo>
                      <a:pt x="4701" y="43"/>
                      <a:pt x="4258" y="1434"/>
                      <a:pt x="4069" y="2467"/>
                    </a:cubicBezTo>
                    <a:cubicBezTo>
                      <a:pt x="3900" y="2150"/>
                      <a:pt x="3584" y="1961"/>
                      <a:pt x="3247" y="1940"/>
                    </a:cubicBezTo>
                    <a:cubicBezTo>
                      <a:pt x="2994" y="1940"/>
                      <a:pt x="2783" y="2024"/>
                      <a:pt x="2593" y="2193"/>
                    </a:cubicBezTo>
                    <a:cubicBezTo>
                      <a:pt x="1750" y="2867"/>
                      <a:pt x="1687" y="4701"/>
                      <a:pt x="1729" y="5670"/>
                    </a:cubicBezTo>
                    <a:cubicBezTo>
                      <a:pt x="1518" y="5544"/>
                      <a:pt x="1286" y="5459"/>
                      <a:pt x="1034" y="5459"/>
                    </a:cubicBezTo>
                    <a:cubicBezTo>
                      <a:pt x="823" y="5459"/>
                      <a:pt x="612" y="5544"/>
                      <a:pt x="464" y="5712"/>
                    </a:cubicBezTo>
                    <a:cubicBezTo>
                      <a:pt x="127" y="6071"/>
                      <a:pt x="1" y="6829"/>
                      <a:pt x="106" y="8010"/>
                    </a:cubicBezTo>
                    <a:cubicBezTo>
                      <a:pt x="212" y="9611"/>
                      <a:pt x="1708" y="14058"/>
                      <a:pt x="4364" y="14627"/>
                    </a:cubicBezTo>
                    <a:cubicBezTo>
                      <a:pt x="4511" y="14670"/>
                      <a:pt x="4680" y="14691"/>
                      <a:pt x="4827" y="14691"/>
                    </a:cubicBezTo>
                    <a:lnTo>
                      <a:pt x="4933" y="14691"/>
                    </a:lnTo>
                    <a:cubicBezTo>
                      <a:pt x="5143" y="15154"/>
                      <a:pt x="5565" y="15513"/>
                      <a:pt x="6050" y="15660"/>
                    </a:cubicBezTo>
                    <a:cubicBezTo>
                      <a:pt x="6134" y="15681"/>
                      <a:pt x="6197" y="15681"/>
                      <a:pt x="6260" y="15681"/>
                    </a:cubicBezTo>
                    <a:cubicBezTo>
                      <a:pt x="7546" y="15681"/>
                      <a:pt x="9801" y="13026"/>
                      <a:pt x="10328" y="11951"/>
                    </a:cubicBezTo>
                    <a:cubicBezTo>
                      <a:pt x="10665" y="11234"/>
                      <a:pt x="10349" y="10286"/>
                      <a:pt x="10138" y="9696"/>
                    </a:cubicBezTo>
                    <a:cubicBezTo>
                      <a:pt x="10497" y="9127"/>
                      <a:pt x="10813" y="8558"/>
                      <a:pt x="11108" y="8052"/>
                    </a:cubicBezTo>
                    <a:cubicBezTo>
                      <a:pt x="12141" y="6302"/>
                      <a:pt x="12415" y="4110"/>
                      <a:pt x="11740" y="2993"/>
                    </a:cubicBezTo>
                    <a:cubicBezTo>
                      <a:pt x="11531" y="2559"/>
                      <a:pt x="11100" y="2309"/>
                      <a:pt x="10655" y="2309"/>
                    </a:cubicBezTo>
                    <a:cubicBezTo>
                      <a:pt x="10517" y="2309"/>
                      <a:pt x="10378" y="2332"/>
                      <a:pt x="10244" y="2382"/>
                    </a:cubicBezTo>
                    <a:cubicBezTo>
                      <a:pt x="9506" y="2614"/>
                      <a:pt x="9148" y="3626"/>
                      <a:pt x="8832" y="4616"/>
                    </a:cubicBezTo>
                    <a:cubicBezTo>
                      <a:pt x="8684" y="5080"/>
                      <a:pt x="8494" y="5523"/>
                      <a:pt x="8284" y="5965"/>
                    </a:cubicBezTo>
                    <a:cubicBezTo>
                      <a:pt x="8115" y="6218"/>
                      <a:pt x="7947" y="6387"/>
                      <a:pt x="7736" y="6387"/>
                    </a:cubicBezTo>
                    <a:cubicBezTo>
                      <a:pt x="7673" y="6387"/>
                      <a:pt x="7609" y="6387"/>
                      <a:pt x="7546" y="6366"/>
                    </a:cubicBezTo>
                    <a:cubicBezTo>
                      <a:pt x="6724" y="6071"/>
                      <a:pt x="6829" y="4132"/>
                      <a:pt x="6935" y="3478"/>
                    </a:cubicBezTo>
                    <a:cubicBezTo>
                      <a:pt x="6977" y="3246"/>
                      <a:pt x="7272" y="1223"/>
                      <a:pt x="6555" y="380"/>
                    </a:cubicBezTo>
                    <a:cubicBezTo>
                      <a:pt x="6366" y="127"/>
                      <a:pt x="6050" y="1"/>
                      <a:pt x="5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50"/>
              <p:cNvSpPr/>
              <p:nvPr/>
            </p:nvSpPr>
            <p:spPr>
              <a:xfrm>
                <a:off x="3958857" y="3539347"/>
                <a:ext cx="193267" cy="92050"/>
              </a:xfrm>
              <a:custGeom>
                <a:rect b="b" l="l" r="r" t="t"/>
                <a:pathLst>
                  <a:path extrusionOk="0" h="2219" w="4659">
                    <a:moveTo>
                      <a:pt x="0" y="1"/>
                    </a:moveTo>
                    <a:cubicBezTo>
                      <a:pt x="0" y="1"/>
                      <a:pt x="780" y="2066"/>
                      <a:pt x="1876" y="2214"/>
                    </a:cubicBezTo>
                    <a:cubicBezTo>
                      <a:pt x="1905" y="2217"/>
                      <a:pt x="1935" y="2219"/>
                      <a:pt x="1965" y="2219"/>
                    </a:cubicBezTo>
                    <a:cubicBezTo>
                      <a:pt x="3060" y="2219"/>
                      <a:pt x="4658" y="22"/>
                      <a:pt x="4658" y="22"/>
                    </a:cubicBezTo>
                    <a:lnTo>
                      <a:pt x="4658" y="22"/>
                    </a:lnTo>
                    <a:cubicBezTo>
                      <a:pt x="4658" y="22"/>
                      <a:pt x="3035" y="1223"/>
                      <a:pt x="2340" y="1350"/>
                    </a:cubicBezTo>
                    <a:lnTo>
                      <a:pt x="3246" y="443"/>
                    </a:lnTo>
                    <a:lnTo>
                      <a:pt x="3246" y="443"/>
                    </a:lnTo>
                    <a:cubicBezTo>
                      <a:pt x="3246" y="444"/>
                      <a:pt x="2571" y="935"/>
                      <a:pt x="1875" y="935"/>
                    </a:cubicBezTo>
                    <a:cubicBezTo>
                      <a:pt x="1756" y="935"/>
                      <a:pt x="1635" y="920"/>
                      <a:pt x="1518" y="886"/>
                    </a:cubicBezTo>
                    <a:cubicBezTo>
                      <a:pt x="949" y="696"/>
                      <a:pt x="443" y="40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2" name="Google Shape;722;p50"/>
            <p:cNvGrpSpPr/>
            <p:nvPr/>
          </p:nvGrpSpPr>
          <p:grpSpPr>
            <a:xfrm flipH="1" rot="527615">
              <a:off x="4939631" y="2303970"/>
              <a:ext cx="449624" cy="914338"/>
              <a:chOff x="624250" y="437200"/>
              <a:chExt cx="543800" cy="1105850"/>
            </a:xfrm>
          </p:grpSpPr>
          <p:sp>
            <p:nvSpPr>
              <p:cNvPr id="723" name="Google Shape;723;p50"/>
              <p:cNvSpPr/>
              <p:nvPr/>
            </p:nvSpPr>
            <p:spPr>
              <a:xfrm>
                <a:off x="656933" y="607368"/>
                <a:ext cx="396931" cy="651658"/>
              </a:xfrm>
              <a:custGeom>
                <a:rect b="b" l="l" r="r" t="t"/>
                <a:pathLst>
                  <a:path extrusionOk="0" h="14621" w="12605">
                    <a:moveTo>
                      <a:pt x="5216" y="548"/>
                    </a:moveTo>
                    <a:cubicBezTo>
                      <a:pt x="5233" y="548"/>
                      <a:pt x="5251" y="549"/>
                      <a:pt x="5270" y="553"/>
                    </a:cubicBezTo>
                    <a:cubicBezTo>
                      <a:pt x="5459" y="595"/>
                      <a:pt x="5586" y="848"/>
                      <a:pt x="5691" y="996"/>
                    </a:cubicBezTo>
                    <a:cubicBezTo>
                      <a:pt x="5797" y="1185"/>
                      <a:pt x="5923" y="1354"/>
                      <a:pt x="6071" y="1523"/>
                    </a:cubicBezTo>
                    <a:cubicBezTo>
                      <a:pt x="6345" y="1839"/>
                      <a:pt x="6682" y="2113"/>
                      <a:pt x="7061" y="2323"/>
                    </a:cubicBezTo>
                    <a:cubicBezTo>
                      <a:pt x="7820" y="2766"/>
                      <a:pt x="8663" y="2998"/>
                      <a:pt x="9485" y="3335"/>
                    </a:cubicBezTo>
                    <a:cubicBezTo>
                      <a:pt x="10244" y="3630"/>
                      <a:pt x="11045" y="4009"/>
                      <a:pt x="11529" y="4705"/>
                    </a:cubicBezTo>
                    <a:cubicBezTo>
                      <a:pt x="12035" y="5464"/>
                      <a:pt x="12141" y="6433"/>
                      <a:pt x="11803" y="7297"/>
                    </a:cubicBezTo>
                    <a:cubicBezTo>
                      <a:pt x="11466" y="8204"/>
                      <a:pt x="10728" y="8899"/>
                      <a:pt x="9822" y="9215"/>
                    </a:cubicBezTo>
                    <a:cubicBezTo>
                      <a:pt x="9370" y="9369"/>
                      <a:pt x="8906" y="9444"/>
                      <a:pt x="8442" y="9444"/>
                    </a:cubicBezTo>
                    <a:cubicBezTo>
                      <a:pt x="7888" y="9444"/>
                      <a:pt x="7336" y="9337"/>
                      <a:pt x="6808" y="9131"/>
                    </a:cubicBezTo>
                    <a:cubicBezTo>
                      <a:pt x="6218" y="8920"/>
                      <a:pt x="5670" y="8646"/>
                      <a:pt x="5080" y="8457"/>
                    </a:cubicBezTo>
                    <a:cubicBezTo>
                      <a:pt x="4469" y="8246"/>
                      <a:pt x="3858" y="8098"/>
                      <a:pt x="3225" y="8014"/>
                    </a:cubicBezTo>
                    <a:cubicBezTo>
                      <a:pt x="3096" y="7989"/>
                      <a:pt x="2965" y="7977"/>
                      <a:pt x="2835" y="7977"/>
                    </a:cubicBezTo>
                    <a:cubicBezTo>
                      <a:pt x="2518" y="7977"/>
                      <a:pt x="2202" y="8048"/>
                      <a:pt x="1919" y="8183"/>
                    </a:cubicBezTo>
                    <a:cubicBezTo>
                      <a:pt x="1455" y="8414"/>
                      <a:pt x="1223" y="8920"/>
                      <a:pt x="1307" y="9405"/>
                    </a:cubicBezTo>
                    <a:cubicBezTo>
                      <a:pt x="1434" y="9953"/>
                      <a:pt x="1792" y="10396"/>
                      <a:pt x="2277" y="10648"/>
                    </a:cubicBezTo>
                    <a:cubicBezTo>
                      <a:pt x="2804" y="10944"/>
                      <a:pt x="3352" y="11154"/>
                      <a:pt x="3879" y="11428"/>
                    </a:cubicBezTo>
                    <a:cubicBezTo>
                      <a:pt x="4406" y="11723"/>
                      <a:pt x="4975" y="12018"/>
                      <a:pt x="5502" y="12356"/>
                    </a:cubicBezTo>
                    <a:cubicBezTo>
                      <a:pt x="6007" y="12672"/>
                      <a:pt x="6513" y="13009"/>
                      <a:pt x="6977" y="13388"/>
                    </a:cubicBezTo>
                    <a:cubicBezTo>
                      <a:pt x="7124" y="13494"/>
                      <a:pt x="7314" y="13683"/>
                      <a:pt x="7335" y="13873"/>
                    </a:cubicBezTo>
                    <a:cubicBezTo>
                      <a:pt x="7335" y="13929"/>
                      <a:pt x="7237" y="14116"/>
                      <a:pt x="7156" y="14116"/>
                    </a:cubicBezTo>
                    <a:cubicBezTo>
                      <a:pt x="7145" y="14116"/>
                      <a:pt x="7134" y="14112"/>
                      <a:pt x="7124" y="14105"/>
                    </a:cubicBezTo>
                    <a:cubicBezTo>
                      <a:pt x="7082" y="14084"/>
                      <a:pt x="7040" y="14063"/>
                      <a:pt x="6998" y="14063"/>
                    </a:cubicBezTo>
                    <a:cubicBezTo>
                      <a:pt x="6977" y="14042"/>
                      <a:pt x="6935" y="14021"/>
                      <a:pt x="6914" y="14000"/>
                    </a:cubicBezTo>
                    <a:cubicBezTo>
                      <a:pt x="5776" y="13536"/>
                      <a:pt x="4659" y="12967"/>
                      <a:pt x="3605" y="12313"/>
                    </a:cubicBezTo>
                    <a:cubicBezTo>
                      <a:pt x="3078" y="11997"/>
                      <a:pt x="2572" y="11681"/>
                      <a:pt x="2087" y="11302"/>
                    </a:cubicBezTo>
                    <a:cubicBezTo>
                      <a:pt x="1624" y="11007"/>
                      <a:pt x="1244" y="10606"/>
                      <a:pt x="970" y="10122"/>
                    </a:cubicBezTo>
                    <a:cubicBezTo>
                      <a:pt x="696" y="9700"/>
                      <a:pt x="633" y="9173"/>
                      <a:pt x="759" y="8667"/>
                    </a:cubicBezTo>
                    <a:cubicBezTo>
                      <a:pt x="949" y="8204"/>
                      <a:pt x="1328" y="7845"/>
                      <a:pt x="1813" y="7698"/>
                    </a:cubicBezTo>
                    <a:cubicBezTo>
                      <a:pt x="2201" y="7553"/>
                      <a:pt x="2603" y="7494"/>
                      <a:pt x="3008" y="7494"/>
                    </a:cubicBezTo>
                    <a:cubicBezTo>
                      <a:pt x="3724" y="7494"/>
                      <a:pt x="4449" y="7680"/>
                      <a:pt x="5122" y="7909"/>
                    </a:cubicBezTo>
                    <a:cubicBezTo>
                      <a:pt x="5691" y="8119"/>
                      <a:pt x="6239" y="8330"/>
                      <a:pt x="6808" y="8541"/>
                    </a:cubicBezTo>
                    <a:cubicBezTo>
                      <a:pt x="7377" y="8773"/>
                      <a:pt x="7967" y="8920"/>
                      <a:pt x="8558" y="8983"/>
                    </a:cubicBezTo>
                    <a:cubicBezTo>
                      <a:pt x="8634" y="8990"/>
                      <a:pt x="8711" y="8994"/>
                      <a:pt x="8787" y="8994"/>
                    </a:cubicBezTo>
                    <a:cubicBezTo>
                      <a:pt x="9650" y="8994"/>
                      <a:pt x="10455" y="8560"/>
                      <a:pt x="10939" y="7824"/>
                    </a:cubicBezTo>
                    <a:cubicBezTo>
                      <a:pt x="11403" y="7087"/>
                      <a:pt x="11508" y="6180"/>
                      <a:pt x="11192" y="5379"/>
                    </a:cubicBezTo>
                    <a:cubicBezTo>
                      <a:pt x="10792" y="4473"/>
                      <a:pt x="9906" y="3925"/>
                      <a:pt x="9000" y="3567"/>
                    </a:cubicBezTo>
                    <a:cubicBezTo>
                      <a:pt x="8115" y="3209"/>
                      <a:pt x="7103" y="2998"/>
                      <a:pt x="6218" y="2534"/>
                    </a:cubicBezTo>
                    <a:cubicBezTo>
                      <a:pt x="5797" y="2323"/>
                      <a:pt x="5417" y="2007"/>
                      <a:pt x="5143" y="1628"/>
                    </a:cubicBezTo>
                    <a:cubicBezTo>
                      <a:pt x="4975" y="1417"/>
                      <a:pt x="4890" y="1164"/>
                      <a:pt x="4890" y="890"/>
                    </a:cubicBezTo>
                    <a:cubicBezTo>
                      <a:pt x="4910" y="736"/>
                      <a:pt x="5034" y="548"/>
                      <a:pt x="5216" y="548"/>
                    </a:cubicBezTo>
                    <a:close/>
                    <a:moveTo>
                      <a:pt x="5223" y="0"/>
                    </a:moveTo>
                    <a:cubicBezTo>
                      <a:pt x="4755" y="0"/>
                      <a:pt x="4363" y="448"/>
                      <a:pt x="4363" y="911"/>
                    </a:cubicBezTo>
                    <a:cubicBezTo>
                      <a:pt x="4363" y="1438"/>
                      <a:pt x="4701" y="1986"/>
                      <a:pt x="5080" y="2366"/>
                    </a:cubicBezTo>
                    <a:cubicBezTo>
                      <a:pt x="5459" y="2724"/>
                      <a:pt x="5923" y="3019"/>
                      <a:pt x="6408" y="3209"/>
                    </a:cubicBezTo>
                    <a:cubicBezTo>
                      <a:pt x="7356" y="3630"/>
                      <a:pt x="8389" y="3820"/>
                      <a:pt x="9316" y="4262"/>
                    </a:cubicBezTo>
                    <a:cubicBezTo>
                      <a:pt x="10096" y="4663"/>
                      <a:pt x="10855" y="5358"/>
                      <a:pt x="10855" y="6307"/>
                    </a:cubicBezTo>
                    <a:cubicBezTo>
                      <a:pt x="10855" y="7150"/>
                      <a:pt x="10370" y="7909"/>
                      <a:pt x="9611" y="8288"/>
                    </a:cubicBezTo>
                    <a:cubicBezTo>
                      <a:pt x="9336" y="8410"/>
                      <a:pt x="9049" y="8460"/>
                      <a:pt x="8758" y="8460"/>
                    </a:cubicBezTo>
                    <a:cubicBezTo>
                      <a:pt x="7894" y="8460"/>
                      <a:pt x="6991" y="8019"/>
                      <a:pt x="6218" y="7719"/>
                    </a:cubicBezTo>
                    <a:cubicBezTo>
                      <a:pt x="5196" y="7340"/>
                      <a:pt x="4122" y="6944"/>
                      <a:pt x="3028" y="6944"/>
                    </a:cubicBezTo>
                    <a:cubicBezTo>
                      <a:pt x="2904" y="6944"/>
                      <a:pt x="2780" y="6949"/>
                      <a:pt x="2656" y="6960"/>
                    </a:cubicBezTo>
                    <a:cubicBezTo>
                      <a:pt x="1560" y="7044"/>
                      <a:pt x="359" y="7635"/>
                      <a:pt x="169" y="8794"/>
                    </a:cubicBezTo>
                    <a:cubicBezTo>
                      <a:pt x="1" y="9974"/>
                      <a:pt x="844" y="11007"/>
                      <a:pt x="1729" y="11702"/>
                    </a:cubicBezTo>
                    <a:cubicBezTo>
                      <a:pt x="2762" y="12461"/>
                      <a:pt x="3837" y="13114"/>
                      <a:pt x="4975" y="13683"/>
                    </a:cubicBezTo>
                    <a:cubicBezTo>
                      <a:pt x="5544" y="13978"/>
                      <a:pt x="6113" y="14252"/>
                      <a:pt x="6703" y="14484"/>
                    </a:cubicBezTo>
                    <a:cubicBezTo>
                      <a:pt x="6724" y="14484"/>
                      <a:pt x="6745" y="14505"/>
                      <a:pt x="6766" y="14505"/>
                    </a:cubicBezTo>
                    <a:cubicBezTo>
                      <a:pt x="6878" y="14586"/>
                      <a:pt x="7000" y="14621"/>
                      <a:pt x="7120" y="14621"/>
                    </a:cubicBezTo>
                    <a:cubicBezTo>
                      <a:pt x="7473" y="14621"/>
                      <a:pt x="7810" y="14314"/>
                      <a:pt x="7841" y="13936"/>
                    </a:cubicBezTo>
                    <a:cubicBezTo>
                      <a:pt x="7925" y="13367"/>
                      <a:pt x="7356" y="12967"/>
                      <a:pt x="6956" y="12672"/>
                    </a:cubicBezTo>
                    <a:cubicBezTo>
                      <a:pt x="5923" y="11913"/>
                      <a:pt x="4806" y="11260"/>
                      <a:pt x="3647" y="10691"/>
                    </a:cubicBezTo>
                    <a:cubicBezTo>
                      <a:pt x="3141" y="10438"/>
                      <a:pt x="2509" y="10248"/>
                      <a:pt x="2108" y="9826"/>
                    </a:cubicBezTo>
                    <a:cubicBezTo>
                      <a:pt x="1813" y="9510"/>
                      <a:pt x="1666" y="8920"/>
                      <a:pt x="2108" y="8646"/>
                    </a:cubicBezTo>
                    <a:cubicBezTo>
                      <a:pt x="2302" y="8534"/>
                      <a:pt x="2530" y="8496"/>
                      <a:pt x="2764" y="8496"/>
                    </a:cubicBezTo>
                    <a:cubicBezTo>
                      <a:pt x="3014" y="8496"/>
                      <a:pt x="3271" y="8539"/>
                      <a:pt x="3499" y="8583"/>
                    </a:cubicBezTo>
                    <a:cubicBezTo>
                      <a:pt x="4153" y="8688"/>
                      <a:pt x="4785" y="8878"/>
                      <a:pt x="5396" y="9110"/>
                    </a:cubicBezTo>
                    <a:cubicBezTo>
                      <a:pt x="5986" y="9363"/>
                      <a:pt x="6598" y="9595"/>
                      <a:pt x="7209" y="9784"/>
                    </a:cubicBezTo>
                    <a:cubicBezTo>
                      <a:pt x="7608" y="9896"/>
                      <a:pt x="8019" y="9947"/>
                      <a:pt x="8424" y="9947"/>
                    </a:cubicBezTo>
                    <a:cubicBezTo>
                      <a:pt x="8554" y="9947"/>
                      <a:pt x="8683" y="9942"/>
                      <a:pt x="8811" y="9932"/>
                    </a:cubicBezTo>
                    <a:cubicBezTo>
                      <a:pt x="9864" y="9890"/>
                      <a:pt x="10876" y="9426"/>
                      <a:pt x="11614" y="8667"/>
                    </a:cubicBezTo>
                    <a:cubicBezTo>
                      <a:pt x="12288" y="7909"/>
                      <a:pt x="12604" y="6918"/>
                      <a:pt x="12520" y="5927"/>
                    </a:cubicBezTo>
                    <a:cubicBezTo>
                      <a:pt x="12415" y="4958"/>
                      <a:pt x="11909" y="4073"/>
                      <a:pt x="11087" y="3546"/>
                    </a:cubicBezTo>
                    <a:cubicBezTo>
                      <a:pt x="10349" y="3019"/>
                      <a:pt x="9464" y="2766"/>
                      <a:pt x="8600" y="2429"/>
                    </a:cubicBezTo>
                    <a:cubicBezTo>
                      <a:pt x="7820" y="2134"/>
                      <a:pt x="6935" y="1775"/>
                      <a:pt x="6387" y="1080"/>
                    </a:cubicBezTo>
                    <a:cubicBezTo>
                      <a:pt x="6092" y="722"/>
                      <a:pt x="5923" y="174"/>
                      <a:pt x="5417" y="26"/>
                    </a:cubicBezTo>
                    <a:cubicBezTo>
                      <a:pt x="5352" y="8"/>
                      <a:pt x="5287" y="0"/>
                      <a:pt x="5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50"/>
              <p:cNvSpPr/>
              <p:nvPr/>
            </p:nvSpPr>
            <p:spPr>
              <a:xfrm>
                <a:off x="624250" y="437200"/>
                <a:ext cx="543800" cy="1105850"/>
              </a:xfrm>
              <a:custGeom>
                <a:rect b="b" l="l" r="r" t="t"/>
                <a:pathLst>
                  <a:path extrusionOk="0" h="44234" w="21752">
                    <a:moveTo>
                      <a:pt x="14622" y="530"/>
                    </a:moveTo>
                    <a:cubicBezTo>
                      <a:pt x="15147" y="530"/>
                      <a:pt x="15685" y="638"/>
                      <a:pt x="16187" y="870"/>
                    </a:cubicBezTo>
                    <a:lnTo>
                      <a:pt x="16778" y="1018"/>
                    </a:lnTo>
                    <a:cubicBezTo>
                      <a:pt x="18000" y="1144"/>
                      <a:pt x="19012" y="2114"/>
                      <a:pt x="19581" y="3146"/>
                    </a:cubicBezTo>
                    <a:cubicBezTo>
                      <a:pt x="20255" y="4432"/>
                      <a:pt x="20677" y="5802"/>
                      <a:pt x="20866" y="7214"/>
                    </a:cubicBezTo>
                    <a:cubicBezTo>
                      <a:pt x="21330" y="10249"/>
                      <a:pt x="20972" y="13305"/>
                      <a:pt x="20255" y="16235"/>
                    </a:cubicBezTo>
                    <a:cubicBezTo>
                      <a:pt x="19876" y="17794"/>
                      <a:pt x="19391" y="19312"/>
                      <a:pt x="18885" y="20829"/>
                    </a:cubicBezTo>
                    <a:cubicBezTo>
                      <a:pt x="18422" y="22178"/>
                      <a:pt x="17937" y="23527"/>
                      <a:pt x="17389" y="24834"/>
                    </a:cubicBezTo>
                    <a:cubicBezTo>
                      <a:pt x="16293" y="27447"/>
                      <a:pt x="14902" y="29955"/>
                      <a:pt x="13005" y="32063"/>
                    </a:cubicBezTo>
                    <a:cubicBezTo>
                      <a:pt x="11267" y="33948"/>
                      <a:pt x="8946" y="35562"/>
                      <a:pt x="6312" y="35562"/>
                    </a:cubicBezTo>
                    <a:cubicBezTo>
                      <a:pt x="6295" y="35562"/>
                      <a:pt x="6278" y="35562"/>
                      <a:pt x="6261" y="35561"/>
                    </a:cubicBezTo>
                    <a:cubicBezTo>
                      <a:pt x="6387" y="35288"/>
                      <a:pt x="6450" y="34971"/>
                      <a:pt x="6429" y="34676"/>
                    </a:cubicBezTo>
                    <a:cubicBezTo>
                      <a:pt x="6324" y="34318"/>
                      <a:pt x="6050" y="34023"/>
                      <a:pt x="5713" y="33875"/>
                    </a:cubicBezTo>
                    <a:cubicBezTo>
                      <a:pt x="5415" y="33718"/>
                      <a:pt x="5103" y="33633"/>
                      <a:pt x="4776" y="33633"/>
                    </a:cubicBezTo>
                    <a:cubicBezTo>
                      <a:pt x="4709" y="33633"/>
                      <a:pt x="4642" y="33636"/>
                      <a:pt x="4574" y="33644"/>
                    </a:cubicBezTo>
                    <a:cubicBezTo>
                      <a:pt x="4511" y="33644"/>
                      <a:pt x="4448" y="33665"/>
                      <a:pt x="4406" y="33728"/>
                    </a:cubicBezTo>
                    <a:cubicBezTo>
                      <a:pt x="4367" y="33702"/>
                      <a:pt x="4325" y="33690"/>
                      <a:pt x="4283" y="33690"/>
                    </a:cubicBezTo>
                    <a:cubicBezTo>
                      <a:pt x="4188" y="33690"/>
                      <a:pt x="4098" y="33752"/>
                      <a:pt x="4069" y="33854"/>
                    </a:cubicBezTo>
                    <a:cubicBezTo>
                      <a:pt x="3942" y="34213"/>
                      <a:pt x="3837" y="34592"/>
                      <a:pt x="3710" y="34950"/>
                    </a:cubicBezTo>
                    <a:cubicBezTo>
                      <a:pt x="3268" y="34718"/>
                      <a:pt x="2867" y="34423"/>
                      <a:pt x="2509" y="34086"/>
                    </a:cubicBezTo>
                    <a:cubicBezTo>
                      <a:pt x="1666" y="33243"/>
                      <a:pt x="1076" y="32147"/>
                      <a:pt x="823" y="30988"/>
                    </a:cubicBezTo>
                    <a:cubicBezTo>
                      <a:pt x="127" y="28058"/>
                      <a:pt x="1287" y="25108"/>
                      <a:pt x="2593" y="22515"/>
                    </a:cubicBezTo>
                    <a:cubicBezTo>
                      <a:pt x="3289" y="21124"/>
                      <a:pt x="4069" y="19776"/>
                      <a:pt x="4722" y="18384"/>
                    </a:cubicBezTo>
                    <a:cubicBezTo>
                      <a:pt x="5396" y="16972"/>
                      <a:pt x="5966" y="15539"/>
                      <a:pt x="6429" y="14043"/>
                    </a:cubicBezTo>
                    <a:cubicBezTo>
                      <a:pt x="6893" y="12546"/>
                      <a:pt x="7209" y="11008"/>
                      <a:pt x="7546" y="9469"/>
                    </a:cubicBezTo>
                    <a:cubicBezTo>
                      <a:pt x="7799" y="7973"/>
                      <a:pt x="8221" y="6519"/>
                      <a:pt x="8769" y="5107"/>
                    </a:cubicBezTo>
                    <a:cubicBezTo>
                      <a:pt x="9274" y="3863"/>
                      <a:pt x="10054" y="2746"/>
                      <a:pt x="11045" y="1861"/>
                    </a:cubicBezTo>
                    <a:cubicBezTo>
                      <a:pt x="11993" y="1039"/>
                      <a:pt x="13216" y="575"/>
                      <a:pt x="14480" y="533"/>
                    </a:cubicBezTo>
                    <a:cubicBezTo>
                      <a:pt x="14527" y="531"/>
                      <a:pt x="14575" y="530"/>
                      <a:pt x="14622" y="530"/>
                    </a:cubicBezTo>
                    <a:close/>
                    <a:moveTo>
                      <a:pt x="4532" y="34170"/>
                    </a:moveTo>
                    <a:cubicBezTo>
                      <a:pt x="4574" y="34192"/>
                      <a:pt x="4617" y="34192"/>
                      <a:pt x="4638" y="34192"/>
                    </a:cubicBezTo>
                    <a:cubicBezTo>
                      <a:pt x="4677" y="34189"/>
                      <a:pt x="4716" y="34188"/>
                      <a:pt x="4755" y="34188"/>
                    </a:cubicBezTo>
                    <a:cubicBezTo>
                      <a:pt x="5027" y="34188"/>
                      <a:pt x="5281" y="34252"/>
                      <a:pt x="5502" y="34381"/>
                    </a:cubicBezTo>
                    <a:cubicBezTo>
                      <a:pt x="5628" y="34444"/>
                      <a:pt x="5734" y="34529"/>
                      <a:pt x="5818" y="34634"/>
                    </a:cubicBezTo>
                    <a:cubicBezTo>
                      <a:pt x="5902" y="34740"/>
                      <a:pt x="5923" y="34866"/>
                      <a:pt x="5881" y="34992"/>
                    </a:cubicBezTo>
                    <a:cubicBezTo>
                      <a:pt x="5670" y="35709"/>
                      <a:pt x="5418" y="36383"/>
                      <a:pt x="5186" y="37079"/>
                    </a:cubicBezTo>
                    <a:lnTo>
                      <a:pt x="3774" y="41273"/>
                    </a:lnTo>
                    <a:cubicBezTo>
                      <a:pt x="3584" y="41863"/>
                      <a:pt x="3373" y="42453"/>
                      <a:pt x="3183" y="43044"/>
                    </a:cubicBezTo>
                    <a:cubicBezTo>
                      <a:pt x="3036" y="42875"/>
                      <a:pt x="2825" y="42727"/>
                      <a:pt x="2614" y="42643"/>
                    </a:cubicBezTo>
                    <a:cubicBezTo>
                      <a:pt x="2421" y="42555"/>
                      <a:pt x="2199" y="42511"/>
                      <a:pt x="1971" y="42511"/>
                    </a:cubicBezTo>
                    <a:cubicBezTo>
                      <a:pt x="1926" y="42511"/>
                      <a:pt x="1880" y="42513"/>
                      <a:pt x="1835" y="42517"/>
                    </a:cubicBezTo>
                    <a:cubicBezTo>
                      <a:pt x="2530" y="40346"/>
                      <a:pt x="3247" y="38196"/>
                      <a:pt x="3942" y="36025"/>
                    </a:cubicBezTo>
                    <a:cubicBezTo>
                      <a:pt x="4132" y="35393"/>
                      <a:pt x="4343" y="34782"/>
                      <a:pt x="4532" y="34170"/>
                    </a:cubicBezTo>
                    <a:close/>
                    <a:moveTo>
                      <a:pt x="2021" y="43051"/>
                    </a:moveTo>
                    <a:cubicBezTo>
                      <a:pt x="2130" y="43051"/>
                      <a:pt x="2240" y="43078"/>
                      <a:pt x="2340" y="43128"/>
                    </a:cubicBezTo>
                    <a:cubicBezTo>
                      <a:pt x="2488" y="43170"/>
                      <a:pt x="2846" y="43317"/>
                      <a:pt x="2825" y="43507"/>
                    </a:cubicBezTo>
                    <a:cubicBezTo>
                      <a:pt x="2825" y="43570"/>
                      <a:pt x="2846" y="43613"/>
                      <a:pt x="2867" y="43655"/>
                    </a:cubicBezTo>
                    <a:cubicBezTo>
                      <a:pt x="2815" y="43690"/>
                      <a:pt x="2757" y="43704"/>
                      <a:pt x="2697" y="43704"/>
                    </a:cubicBezTo>
                    <a:cubicBezTo>
                      <a:pt x="2543" y="43704"/>
                      <a:pt x="2378" y="43610"/>
                      <a:pt x="2256" y="43549"/>
                    </a:cubicBezTo>
                    <a:cubicBezTo>
                      <a:pt x="2130" y="43507"/>
                      <a:pt x="1729" y="43339"/>
                      <a:pt x="1687" y="43149"/>
                    </a:cubicBezTo>
                    <a:cubicBezTo>
                      <a:pt x="1786" y="43083"/>
                      <a:pt x="1903" y="43051"/>
                      <a:pt x="2021" y="43051"/>
                    </a:cubicBezTo>
                    <a:close/>
                    <a:moveTo>
                      <a:pt x="14470" y="1"/>
                    </a:moveTo>
                    <a:cubicBezTo>
                      <a:pt x="13816" y="1"/>
                      <a:pt x="13163" y="122"/>
                      <a:pt x="12541" y="364"/>
                    </a:cubicBezTo>
                    <a:cubicBezTo>
                      <a:pt x="11298" y="870"/>
                      <a:pt x="10202" y="1713"/>
                      <a:pt x="9443" y="2830"/>
                    </a:cubicBezTo>
                    <a:cubicBezTo>
                      <a:pt x="7588" y="5381"/>
                      <a:pt x="7251" y="8563"/>
                      <a:pt x="6556" y="11535"/>
                    </a:cubicBezTo>
                    <a:cubicBezTo>
                      <a:pt x="6197" y="13094"/>
                      <a:pt x="5713" y="14633"/>
                      <a:pt x="5122" y="16129"/>
                    </a:cubicBezTo>
                    <a:cubicBezTo>
                      <a:pt x="4511" y="17626"/>
                      <a:pt x="3816" y="19080"/>
                      <a:pt x="3057" y="20492"/>
                    </a:cubicBezTo>
                    <a:cubicBezTo>
                      <a:pt x="1561" y="23274"/>
                      <a:pt x="1" y="26204"/>
                      <a:pt x="85" y="29449"/>
                    </a:cubicBezTo>
                    <a:cubicBezTo>
                      <a:pt x="149" y="31852"/>
                      <a:pt x="1329" y="34360"/>
                      <a:pt x="3542" y="35477"/>
                    </a:cubicBezTo>
                    <a:cubicBezTo>
                      <a:pt x="2973" y="37227"/>
                      <a:pt x="2404" y="38976"/>
                      <a:pt x="1835" y="40704"/>
                    </a:cubicBezTo>
                    <a:cubicBezTo>
                      <a:pt x="1645" y="41357"/>
                      <a:pt x="1434" y="42011"/>
                      <a:pt x="1223" y="42664"/>
                    </a:cubicBezTo>
                    <a:cubicBezTo>
                      <a:pt x="1202" y="42706"/>
                      <a:pt x="1202" y="42748"/>
                      <a:pt x="1223" y="42791"/>
                    </a:cubicBezTo>
                    <a:cubicBezTo>
                      <a:pt x="1202" y="42812"/>
                      <a:pt x="1202" y="42833"/>
                      <a:pt x="1202" y="42833"/>
                    </a:cubicBezTo>
                    <a:cubicBezTo>
                      <a:pt x="970" y="43402"/>
                      <a:pt x="1497" y="43760"/>
                      <a:pt x="1919" y="43992"/>
                    </a:cubicBezTo>
                    <a:cubicBezTo>
                      <a:pt x="2165" y="44109"/>
                      <a:pt x="2460" y="44233"/>
                      <a:pt x="2738" y="44233"/>
                    </a:cubicBezTo>
                    <a:cubicBezTo>
                      <a:pt x="2912" y="44233"/>
                      <a:pt x="3080" y="44185"/>
                      <a:pt x="3226" y="44055"/>
                    </a:cubicBezTo>
                    <a:cubicBezTo>
                      <a:pt x="3247" y="44055"/>
                      <a:pt x="3247" y="44034"/>
                      <a:pt x="3268" y="44013"/>
                    </a:cubicBezTo>
                    <a:cubicBezTo>
                      <a:pt x="3373" y="44013"/>
                      <a:pt x="3457" y="43950"/>
                      <a:pt x="3479" y="43844"/>
                    </a:cubicBezTo>
                    <a:cubicBezTo>
                      <a:pt x="4005" y="42327"/>
                      <a:pt x="4511" y="40788"/>
                      <a:pt x="5017" y="39250"/>
                    </a:cubicBezTo>
                    <a:lnTo>
                      <a:pt x="5797" y="36953"/>
                    </a:lnTo>
                    <a:lnTo>
                      <a:pt x="6092" y="36088"/>
                    </a:lnTo>
                    <a:cubicBezTo>
                      <a:pt x="6153" y="36090"/>
                      <a:pt x="6213" y="36091"/>
                      <a:pt x="6274" y="36091"/>
                    </a:cubicBezTo>
                    <a:cubicBezTo>
                      <a:pt x="6933" y="36091"/>
                      <a:pt x="7605" y="35988"/>
                      <a:pt x="8242" y="35814"/>
                    </a:cubicBezTo>
                    <a:cubicBezTo>
                      <a:pt x="9591" y="35435"/>
                      <a:pt x="10834" y="34761"/>
                      <a:pt x="11888" y="33854"/>
                    </a:cubicBezTo>
                    <a:cubicBezTo>
                      <a:pt x="14122" y="32021"/>
                      <a:pt x="15766" y="29492"/>
                      <a:pt x="17030" y="26920"/>
                    </a:cubicBezTo>
                    <a:cubicBezTo>
                      <a:pt x="17663" y="25593"/>
                      <a:pt x="18232" y="24244"/>
                      <a:pt x="18738" y="22853"/>
                    </a:cubicBezTo>
                    <a:cubicBezTo>
                      <a:pt x="19286" y="21377"/>
                      <a:pt x="19791" y="19860"/>
                      <a:pt x="20234" y="18342"/>
                    </a:cubicBezTo>
                    <a:cubicBezTo>
                      <a:pt x="21140" y="15286"/>
                      <a:pt x="21752" y="12104"/>
                      <a:pt x="21583" y="8900"/>
                    </a:cubicBezTo>
                    <a:cubicBezTo>
                      <a:pt x="21499" y="7383"/>
                      <a:pt x="21225" y="5886"/>
                      <a:pt x="20740" y="4453"/>
                    </a:cubicBezTo>
                    <a:cubicBezTo>
                      <a:pt x="20276" y="3104"/>
                      <a:pt x="19581" y="1777"/>
                      <a:pt x="18337" y="1018"/>
                    </a:cubicBezTo>
                    <a:cubicBezTo>
                      <a:pt x="17768" y="681"/>
                      <a:pt x="16461" y="385"/>
                      <a:pt x="16398" y="364"/>
                    </a:cubicBezTo>
                    <a:cubicBezTo>
                      <a:pt x="15776" y="122"/>
                      <a:pt x="15123" y="1"/>
                      <a:pt x="144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5" name="Google Shape;725;p50"/>
            <p:cNvGrpSpPr/>
            <p:nvPr/>
          </p:nvGrpSpPr>
          <p:grpSpPr>
            <a:xfrm>
              <a:off x="3617520" y="2170727"/>
              <a:ext cx="1429873" cy="1581905"/>
              <a:chOff x="10952704" y="3106799"/>
              <a:chExt cx="1460693" cy="1616003"/>
            </a:xfrm>
          </p:grpSpPr>
          <p:sp>
            <p:nvSpPr>
              <p:cNvPr id="726" name="Google Shape;726;p50"/>
              <p:cNvSpPr/>
              <p:nvPr/>
            </p:nvSpPr>
            <p:spPr>
              <a:xfrm>
                <a:off x="11680598" y="3683908"/>
                <a:ext cx="248597" cy="280604"/>
              </a:xfrm>
              <a:custGeom>
                <a:rect b="b" l="l" r="r" t="t"/>
                <a:pathLst>
                  <a:path extrusionOk="0" h="3689" w="3268">
                    <a:moveTo>
                      <a:pt x="1405" y="311"/>
                    </a:moveTo>
                    <a:cubicBezTo>
                      <a:pt x="1476" y="311"/>
                      <a:pt x="1550" y="327"/>
                      <a:pt x="1623" y="359"/>
                    </a:cubicBezTo>
                    <a:cubicBezTo>
                      <a:pt x="1666" y="380"/>
                      <a:pt x="1708" y="380"/>
                      <a:pt x="1729" y="422"/>
                    </a:cubicBezTo>
                    <a:cubicBezTo>
                      <a:pt x="2382" y="822"/>
                      <a:pt x="2761" y="2277"/>
                      <a:pt x="2846" y="2656"/>
                    </a:cubicBezTo>
                    <a:lnTo>
                      <a:pt x="2530" y="2656"/>
                    </a:lnTo>
                    <a:cubicBezTo>
                      <a:pt x="2466" y="2656"/>
                      <a:pt x="2403" y="2677"/>
                      <a:pt x="2319" y="2677"/>
                    </a:cubicBezTo>
                    <a:cubicBezTo>
                      <a:pt x="2403" y="2403"/>
                      <a:pt x="2382" y="2108"/>
                      <a:pt x="2298" y="1834"/>
                    </a:cubicBezTo>
                    <a:cubicBezTo>
                      <a:pt x="2256" y="1750"/>
                      <a:pt x="2235" y="1665"/>
                      <a:pt x="2192" y="1581"/>
                    </a:cubicBezTo>
                    <a:lnTo>
                      <a:pt x="1581" y="1750"/>
                    </a:lnTo>
                    <a:cubicBezTo>
                      <a:pt x="1581" y="1750"/>
                      <a:pt x="1729" y="1413"/>
                      <a:pt x="1855" y="1139"/>
                    </a:cubicBezTo>
                    <a:cubicBezTo>
                      <a:pt x="1755" y="1038"/>
                      <a:pt x="1615" y="978"/>
                      <a:pt x="1468" y="978"/>
                    </a:cubicBezTo>
                    <a:cubicBezTo>
                      <a:pt x="1429" y="978"/>
                      <a:pt x="1389" y="982"/>
                      <a:pt x="1349" y="991"/>
                    </a:cubicBezTo>
                    <a:cubicBezTo>
                      <a:pt x="1012" y="1096"/>
                      <a:pt x="907" y="1644"/>
                      <a:pt x="1096" y="2213"/>
                    </a:cubicBezTo>
                    <a:cubicBezTo>
                      <a:pt x="1160" y="2487"/>
                      <a:pt x="1328" y="2740"/>
                      <a:pt x="1539" y="2909"/>
                    </a:cubicBezTo>
                    <a:cubicBezTo>
                      <a:pt x="1413" y="2993"/>
                      <a:pt x="1265" y="3056"/>
                      <a:pt x="1139" y="3141"/>
                    </a:cubicBezTo>
                    <a:lnTo>
                      <a:pt x="1012" y="3246"/>
                    </a:lnTo>
                    <a:cubicBezTo>
                      <a:pt x="738" y="2466"/>
                      <a:pt x="317" y="696"/>
                      <a:pt x="1202" y="359"/>
                    </a:cubicBezTo>
                    <a:cubicBezTo>
                      <a:pt x="1265" y="327"/>
                      <a:pt x="1334" y="311"/>
                      <a:pt x="1405" y="311"/>
                    </a:cubicBezTo>
                    <a:close/>
                    <a:moveTo>
                      <a:pt x="1413" y="0"/>
                    </a:moveTo>
                    <a:cubicBezTo>
                      <a:pt x="1223" y="0"/>
                      <a:pt x="1054" y="22"/>
                      <a:pt x="886" y="85"/>
                    </a:cubicBezTo>
                    <a:cubicBezTo>
                      <a:pt x="738" y="148"/>
                      <a:pt x="591" y="232"/>
                      <a:pt x="464" y="338"/>
                    </a:cubicBezTo>
                    <a:cubicBezTo>
                      <a:pt x="338" y="422"/>
                      <a:pt x="211" y="527"/>
                      <a:pt x="127" y="654"/>
                    </a:cubicBezTo>
                    <a:cubicBezTo>
                      <a:pt x="253" y="591"/>
                      <a:pt x="401" y="506"/>
                      <a:pt x="548" y="464"/>
                    </a:cubicBezTo>
                    <a:lnTo>
                      <a:pt x="675" y="401"/>
                    </a:lnTo>
                    <a:lnTo>
                      <a:pt x="675" y="401"/>
                    </a:lnTo>
                    <a:cubicBezTo>
                      <a:pt x="0" y="1265"/>
                      <a:pt x="717" y="3267"/>
                      <a:pt x="780" y="3478"/>
                    </a:cubicBezTo>
                    <a:cubicBezTo>
                      <a:pt x="717" y="3541"/>
                      <a:pt x="654" y="3626"/>
                      <a:pt x="591" y="3689"/>
                    </a:cubicBezTo>
                    <a:cubicBezTo>
                      <a:pt x="822" y="3562"/>
                      <a:pt x="1033" y="3457"/>
                      <a:pt x="1244" y="3352"/>
                    </a:cubicBezTo>
                    <a:cubicBezTo>
                      <a:pt x="1455" y="3267"/>
                      <a:pt x="1666" y="3162"/>
                      <a:pt x="1897" y="3099"/>
                    </a:cubicBezTo>
                    <a:cubicBezTo>
                      <a:pt x="2108" y="3014"/>
                      <a:pt x="2340" y="2930"/>
                      <a:pt x="2572" y="2888"/>
                    </a:cubicBezTo>
                    <a:cubicBezTo>
                      <a:pt x="2804" y="2825"/>
                      <a:pt x="3035" y="2782"/>
                      <a:pt x="3267" y="2719"/>
                    </a:cubicBezTo>
                    <a:lnTo>
                      <a:pt x="3141" y="2698"/>
                    </a:lnTo>
                    <a:cubicBezTo>
                      <a:pt x="3120" y="2614"/>
                      <a:pt x="2719" y="717"/>
                      <a:pt x="1876" y="190"/>
                    </a:cubicBezTo>
                    <a:cubicBezTo>
                      <a:pt x="1750" y="85"/>
                      <a:pt x="1581" y="22"/>
                      <a:pt x="14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50"/>
              <p:cNvSpPr/>
              <p:nvPr/>
            </p:nvSpPr>
            <p:spPr>
              <a:xfrm>
                <a:off x="11409644" y="3751226"/>
                <a:ext cx="264648" cy="272617"/>
              </a:xfrm>
              <a:custGeom>
                <a:rect b="b" l="l" r="r" t="t"/>
                <a:pathLst>
                  <a:path extrusionOk="0" h="3584" w="3479">
                    <a:moveTo>
                      <a:pt x="1215" y="438"/>
                    </a:moveTo>
                    <a:cubicBezTo>
                      <a:pt x="2019" y="438"/>
                      <a:pt x="2674" y="1932"/>
                      <a:pt x="2909" y="2677"/>
                    </a:cubicBezTo>
                    <a:lnTo>
                      <a:pt x="2741" y="2677"/>
                    </a:lnTo>
                    <a:cubicBezTo>
                      <a:pt x="2593" y="2698"/>
                      <a:pt x="2445" y="2698"/>
                      <a:pt x="2277" y="2741"/>
                    </a:cubicBezTo>
                    <a:cubicBezTo>
                      <a:pt x="2340" y="2467"/>
                      <a:pt x="2319" y="2171"/>
                      <a:pt x="2235" y="1897"/>
                    </a:cubicBezTo>
                    <a:cubicBezTo>
                      <a:pt x="2067" y="1395"/>
                      <a:pt x="1719" y="1057"/>
                      <a:pt x="1408" y="1057"/>
                    </a:cubicBezTo>
                    <a:cubicBezTo>
                      <a:pt x="1367" y="1057"/>
                      <a:pt x="1326" y="1063"/>
                      <a:pt x="1286" y="1076"/>
                    </a:cubicBezTo>
                    <a:cubicBezTo>
                      <a:pt x="1118" y="1160"/>
                      <a:pt x="991" y="1307"/>
                      <a:pt x="970" y="1497"/>
                    </a:cubicBezTo>
                    <a:lnTo>
                      <a:pt x="1560" y="1813"/>
                    </a:lnTo>
                    <a:lnTo>
                      <a:pt x="949" y="2045"/>
                    </a:lnTo>
                    <a:cubicBezTo>
                      <a:pt x="970" y="2129"/>
                      <a:pt x="991" y="2214"/>
                      <a:pt x="1012" y="2298"/>
                    </a:cubicBezTo>
                    <a:cubicBezTo>
                      <a:pt x="1097" y="2572"/>
                      <a:pt x="1265" y="2825"/>
                      <a:pt x="1497" y="3015"/>
                    </a:cubicBezTo>
                    <a:cubicBezTo>
                      <a:pt x="1434" y="3036"/>
                      <a:pt x="1371" y="3078"/>
                      <a:pt x="1328" y="3099"/>
                    </a:cubicBezTo>
                    <a:cubicBezTo>
                      <a:pt x="1223" y="3162"/>
                      <a:pt x="1139" y="3225"/>
                      <a:pt x="1054" y="3289"/>
                    </a:cubicBezTo>
                    <a:cubicBezTo>
                      <a:pt x="907" y="2930"/>
                      <a:pt x="338" y="1539"/>
                      <a:pt x="612" y="823"/>
                    </a:cubicBezTo>
                    <a:cubicBezTo>
                      <a:pt x="612" y="802"/>
                      <a:pt x="633" y="780"/>
                      <a:pt x="633" y="759"/>
                    </a:cubicBezTo>
                    <a:cubicBezTo>
                      <a:pt x="717" y="612"/>
                      <a:pt x="865" y="506"/>
                      <a:pt x="1033" y="464"/>
                    </a:cubicBezTo>
                    <a:cubicBezTo>
                      <a:pt x="1095" y="447"/>
                      <a:pt x="1156" y="438"/>
                      <a:pt x="1215" y="438"/>
                    </a:cubicBezTo>
                    <a:close/>
                    <a:moveTo>
                      <a:pt x="1581" y="1"/>
                    </a:moveTo>
                    <a:cubicBezTo>
                      <a:pt x="1413" y="1"/>
                      <a:pt x="1265" y="22"/>
                      <a:pt x="1097" y="64"/>
                    </a:cubicBezTo>
                    <a:cubicBezTo>
                      <a:pt x="928" y="106"/>
                      <a:pt x="780" y="190"/>
                      <a:pt x="633" y="296"/>
                    </a:cubicBezTo>
                    <a:cubicBezTo>
                      <a:pt x="506" y="401"/>
                      <a:pt x="401" y="549"/>
                      <a:pt x="359" y="717"/>
                    </a:cubicBezTo>
                    <a:cubicBezTo>
                      <a:pt x="1" y="1645"/>
                      <a:pt x="823" y="3415"/>
                      <a:pt x="844" y="3499"/>
                    </a:cubicBezTo>
                    <a:cubicBezTo>
                      <a:pt x="823" y="3520"/>
                      <a:pt x="802" y="3563"/>
                      <a:pt x="759" y="3584"/>
                    </a:cubicBezTo>
                    <a:cubicBezTo>
                      <a:pt x="991" y="3499"/>
                      <a:pt x="1202" y="3394"/>
                      <a:pt x="1434" y="3289"/>
                    </a:cubicBezTo>
                    <a:cubicBezTo>
                      <a:pt x="1645" y="3204"/>
                      <a:pt x="1855" y="3120"/>
                      <a:pt x="2087" y="3057"/>
                    </a:cubicBezTo>
                    <a:cubicBezTo>
                      <a:pt x="2319" y="2993"/>
                      <a:pt x="2551" y="2951"/>
                      <a:pt x="2783" y="2888"/>
                    </a:cubicBezTo>
                    <a:cubicBezTo>
                      <a:pt x="3015" y="2846"/>
                      <a:pt x="3246" y="2825"/>
                      <a:pt x="3478" y="2783"/>
                    </a:cubicBezTo>
                    <a:cubicBezTo>
                      <a:pt x="3394" y="2741"/>
                      <a:pt x="3310" y="2719"/>
                      <a:pt x="3204" y="2719"/>
                    </a:cubicBezTo>
                    <a:cubicBezTo>
                      <a:pt x="3141" y="2488"/>
                      <a:pt x="2509" y="464"/>
                      <a:pt x="1455" y="190"/>
                    </a:cubicBezTo>
                    <a:lnTo>
                      <a:pt x="1602" y="148"/>
                    </a:lnTo>
                    <a:cubicBezTo>
                      <a:pt x="1750" y="106"/>
                      <a:pt x="1897" y="85"/>
                      <a:pt x="2066" y="43"/>
                    </a:cubicBezTo>
                    <a:cubicBezTo>
                      <a:pt x="1897" y="22"/>
                      <a:pt x="1750" y="1"/>
                      <a:pt x="15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50"/>
              <p:cNvSpPr/>
              <p:nvPr/>
            </p:nvSpPr>
            <p:spPr>
              <a:xfrm>
                <a:off x="11236513" y="4024606"/>
                <a:ext cx="1019718" cy="582354"/>
              </a:xfrm>
              <a:custGeom>
                <a:rect b="b" l="l" r="r" t="t"/>
                <a:pathLst>
                  <a:path extrusionOk="0" h="7656" w="13405">
                    <a:moveTo>
                      <a:pt x="10848" y="0"/>
                    </a:moveTo>
                    <a:cubicBezTo>
                      <a:pt x="10046" y="0"/>
                      <a:pt x="9699" y="986"/>
                      <a:pt x="9316" y="2076"/>
                    </a:cubicBezTo>
                    <a:cubicBezTo>
                      <a:pt x="9076" y="2740"/>
                      <a:pt x="8308" y="3105"/>
                      <a:pt x="7420" y="3105"/>
                    </a:cubicBezTo>
                    <a:cubicBezTo>
                      <a:pt x="6672" y="3105"/>
                      <a:pt x="5839" y="2846"/>
                      <a:pt x="5164" y="2287"/>
                    </a:cubicBezTo>
                    <a:cubicBezTo>
                      <a:pt x="4084" y="1404"/>
                      <a:pt x="2849" y="796"/>
                      <a:pt x="1897" y="796"/>
                    </a:cubicBezTo>
                    <a:cubicBezTo>
                      <a:pt x="1531" y="796"/>
                      <a:pt x="1207" y="886"/>
                      <a:pt x="949" y="1086"/>
                    </a:cubicBezTo>
                    <a:cubicBezTo>
                      <a:pt x="0" y="1802"/>
                      <a:pt x="422" y="6523"/>
                      <a:pt x="3478" y="7408"/>
                    </a:cubicBezTo>
                    <a:cubicBezTo>
                      <a:pt x="4062" y="7578"/>
                      <a:pt x="4674" y="7655"/>
                      <a:pt x="5293" y="7655"/>
                    </a:cubicBezTo>
                    <a:cubicBezTo>
                      <a:pt x="7910" y="7655"/>
                      <a:pt x="10643" y="6268"/>
                      <a:pt x="11887" y="4563"/>
                    </a:cubicBezTo>
                    <a:cubicBezTo>
                      <a:pt x="13405" y="2477"/>
                      <a:pt x="12288" y="306"/>
                      <a:pt x="11108" y="32"/>
                    </a:cubicBezTo>
                    <a:cubicBezTo>
                      <a:pt x="11016" y="10"/>
                      <a:pt x="10929" y="0"/>
                      <a:pt x="10848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50"/>
              <p:cNvSpPr/>
              <p:nvPr/>
            </p:nvSpPr>
            <p:spPr>
              <a:xfrm>
                <a:off x="11052125" y="3334387"/>
                <a:ext cx="1361273" cy="1388414"/>
              </a:xfrm>
              <a:custGeom>
                <a:rect b="b" l="l" r="r" t="t"/>
                <a:pathLst>
                  <a:path extrusionOk="0" fill="none" h="18253" w="17895">
                    <a:moveTo>
                      <a:pt x="11087" y="2193"/>
                    </a:moveTo>
                    <a:cubicBezTo>
                      <a:pt x="12141" y="3057"/>
                      <a:pt x="12836" y="6492"/>
                      <a:pt x="13258" y="7483"/>
                    </a:cubicBezTo>
                    <a:cubicBezTo>
                      <a:pt x="13700" y="8473"/>
                      <a:pt x="16166" y="8389"/>
                      <a:pt x="17030" y="11024"/>
                    </a:cubicBezTo>
                    <a:cubicBezTo>
                      <a:pt x="17894" y="13637"/>
                      <a:pt x="14923" y="15639"/>
                      <a:pt x="11508" y="16925"/>
                    </a:cubicBezTo>
                    <a:cubicBezTo>
                      <a:pt x="8115" y="18190"/>
                      <a:pt x="2888" y="18253"/>
                      <a:pt x="1581" y="13953"/>
                    </a:cubicBezTo>
                    <a:cubicBezTo>
                      <a:pt x="275" y="9654"/>
                      <a:pt x="1" y="6218"/>
                      <a:pt x="612" y="4216"/>
                    </a:cubicBezTo>
                    <a:cubicBezTo>
                      <a:pt x="1244" y="2214"/>
                      <a:pt x="8368" y="1"/>
                      <a:pt x="11087" y="2193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2107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50"/>
              <p:cNvSpPr/>
              <p:nvPr/>
            </p:nvSpPr>
            <p:spPr>
              <a:xfrm>
                <a:off x="11236513" y="4009317"/>
                <a:ext cx="1019718" cy="646172"/>
              </a:xfrm>
              <a:custGeom>
                <a:rect b="b" l="l" r="r" t="t"/>
                <a:pathLst>
                  <a:path extrusionOk="0" fill="none" h="8495" w="13405">
                    <a:moveTo>
                      <a:pt x="11108" y="233"/>
                    </a:moveTo>
                    <a:cubicBezTo>
                      <a:pt x="10117" y="1"/>
                      <a:pt x="9738" y="1076"/>
                      <a:pt x="9316" y="2277"/>
                    </a:cubicBezTo>
                    <a:cubicBezTo>
                      <a:pt x="8873" y="3500"/>
                      <a:pt x="6639" y="3710"/>
                      <a:pt x="5164" y="2488"/>
                    </a:cubicBezTo>
                    <a:cubicBezTo>
                      <a:pt x="3668" y="1265"/>
                      <a:pt x="1876" y="570"/>
                      <a:pt x="949" y="1287"/>
                    </a:cubicBezTo>
                    <a:cubicBezTo>
                      <a:pt x="0" y="2003"/>
                      <a:pt x="422" y="6724"/>
                      <a:pt x="3478" y="7609"/>
                    </a:cubicBezTo>
                    <a:cubicBezTo>
                      <a:pt x="6534" y="8495"/>
                      <a:pt x="10349" y="6872"/>
                      <a:pt x="11887" y="4764"/>
                    </a:cubicBezTo>
                    <a:cubicBezTo>
                      <a:pt x="13405" y="2678"/>
                      <a:pt x="12288" y="507"/>
                      <a:pt x="11108" y="233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2107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50"/>
              <p:cNvSpPr/>
              <p:nvPr/>
            </p:nvSpPr>
            <p:spPr>
              <a:xfrm>
                <a:off x="11698245" y="3989996"/>
                <a:ext cx="213300" cy="137678"/>
              </a:xfrm>
              <a:custGeom>
                <a:rect b="b" l="l" r="r" t="t"/>
                <a:pathLst>
                  <a:path extrusionOk="0" h="1810" w="2804">
                    <a:moveTo>
                      <a:pt x="2129" y="1"/>
                    </a:moveTo>
                    <a:cubicBezTo>
                      <a:pt x="2115" y="1"/>
                      <a:pt x="2101" y="1"/>
                      <a:pt x="2087" y="2"/>
                    </a:cubicBezTo>
                    <a:cubicBezTo>
                      <a:pt x="1813" y="2"/>
                      <a:pt x="1539" y="65"/>
                      <a:pt x="1307" y="213"/>
                    </a:cubicBezTo>
                    <a:cubicBezTo>
                      <a:pt x="1181" y="255"/>
                      <a:pt x="1075" y="339"/>
                      <a:pt x="970" y="424"/>
                    </a:cubicBezTo>
                    <a:cubicBezTo>
                      <a:pt x="886" y="487"/>
                      <a:pt x="780" y="550"/>
                      <a:pt x="675" y="571"/>
                    </a:cubicBezTo>
                    <a:cubicBezTo>
                      <a:pt x="605" y="590"/>
                      <a:pt x="534" y="599"/>
                      <a:pt x="463" y="599"/>
                    </a:cubicBezTo>
                    <a:cubicBezTo>
                      <a:pt x="297" y="599"/>
                      <a:pt x="133" y="548"/>
                      <a:pt x="0" y="445"/>
                    </a:cubicBezTo>
                    <a:lnTo>
                      <a:pt x="0" y="445"/>
                    </a:lnTo>
                    <a:cubicBezTo>
                      <a:pt x="158" y="620"/>
                      <a:pt x="375" y="708"/>
                      <a:pt x="601" y="708"/>
                    </a:cubicBezTo>
                    <a:cubicBezTo>
                      <a:pt x="647" y="708"/>
                      <a:pt x="692" y="705"/>
                      <a:pt x="738" y="697"/>
                    </a:cubicBezTo>
                    <a:cubicBezTo>
                      <a:pt x="864" y="697"/>
                      <a:pt x="1012" y="634"/>
                      <a:pt x="1117" y="571"/>
                    </a:cubicBezTo>
                    <a:cubicBezTo>
                      <a:pt x="1223" y="508"/>
                      <a:pt x="1328" y="445"/>
                      <a:pt x="1434" y="402"/>
                    </a:cubicBezTo>
                    <a:cubicBezTo>
                      <a:pt x="1644" y="318"/>
                      <a:pt x="1876" y="276"/>
                      <a:pt x="2108" y="276"/>
                    </a:cubicBezTo>
                    <a:cubicBezTo>
                      <a:pt x="2192" y="276"/>
                      <a:pt x="2277" y="318"/>
                      <a:pt x="2361" y="360"/>
                    </a:cubicBezTo>
                    <a:cubicBezTo>
                      <a:pt x="2403" y="381"/>
                      <a:pt x="2424" y="424"/>
                      <a:pt x="2445" y="445"/>
                    </a:cubicBezTo>
                    <a:cubicBezTo>
                      <a:pt x="2466" y="466"/>
                      <a:pt x="2487" y="487"/>
                      <a:pt x="2487" y="508"/>
                    </a:cubicBezTo>
                    <a:cubicBezTo>
                      <a:pt x="2487" y="529"/>
                      <a:pt x="2487" y="529"/>
                      <a:pt x="2487" y="550"/>
                    </a:cubicBezTo>
                    <a:cubicBezTo>
                      <a:pt x="2487" y="634"/>
                      <a:pt x="2445" y="740"/>
                      <a:pt x="2403" y="803"/>
                    </a:cubicBezTo>
                    <a:cubicBezTo>
                      <a:pt x="2340" y="908"/>
                      <a:pt x="2255" y="993"/>
                      <a:pt x="2171" y="1077"/>
                    </a:cubicBezTo>
                    <a:cubicBezTo>
                      <a:pt x="2024" y="1245"/>
                      <a:pt x="1813" y="1372"/>
                      <a:pt x="1602" y="1477"/>
                    </a:cubicBezTo>
                    <a:cubicBezTo>
                      <a:pt x="1412" y="1582"/>
                      <a:pt x="1202" y="1635"/>
                      <a:pt x="990" y="1635"/>
                    </a:cubicBezTo>
                    <a:cubicBezTo>
                      <a:pt x="732" y="1635"/>
                      <a:pt x="474" y="1555"/>
                      <a:pt x="253" y="1393"/>
                    </a:cubicBezTo>
                    <a:lnTo>
                      <a:pt x="253" y="1393"/>
                    </a:lnTo>
                    <a:cubicBezTo>
                      <a:pt x="422" y="1604"/>
                      <a:pt x="654" y="1751"/>
                      <a:pt x="928" y="1793"/>
                    </a:cubicBezTo>
                    <a:cubicBezTo>
                      <a:pt x="995" y="1805"/>
                      <a:pt x="1065" y="1810"/>
                      <a:pt x="1135" y="1810"/>
                    </a:cubicBezTo>
                    <a:cubicBezTo>
                      <a:pt x="1326" y="1810"/>
                      <a:pt x="1522" y="1771"/>
                      <a:pt x="1707" y="1709"/>
                    </a:cubicBezTo>
                    <a:cubicBezTo>
                      <a:pt x="1960" y="1604"/>
                      <a:pt x="2192" y="1477"/>
                      <a:pt x="2382" y="1288"/>
                    </a:cubicBezTo>
                    <a:cubicBezTo>
                      <a:pt x="2487" y="1203"/>
                      <a:pt x="2572" y="1098"/>
                      <a:pt x="2656" y="993"/>
                    </a:cubicBezTo>
                    <a:cubicBezTo>
                      <a:pt x="2740" y="845"/>
                      <a:pt x="2803" y="697"/>
                      <a:pt x="2803" y="550"/>
                    </a:cubicBezTo>
                    <a:cubicBezTo>
                      <a:pt x="2723" y="227"/>
                      <a:pt x="2449" y="1"/>
                      <a:pt x="2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50"/>
              <p:cNvSpPr/>
              <p:nvPr/>
            </p:nvSpPr>
            <p:spPr>
              <a:xfrm>
                <a:off x="11422499" y="3574602"/>
                <a:ext cx="192457" cy="200736"/>
              </a:xfrm>
              <a:custGeom>
                <a:rect b="b" l="l" r="r" t="t"/>
                <a:pathLst>
                  <a:path extrusionOk="0" h="2639" w="2530">
                    <a:moveTo>
                      <a:pt x="1936" y="1"/>
                    </a:moveTo>
                    <a:cubicBezTo>
                      <a:pt x="1916" y="1"/>
                      <a:pt x="1897" y="2"/>
                      <a:pt x="1876" y="4"/>
                    </a:cubicBezTo>
                    <a:lnTo>
                      <a:pt x="1707" y="25"/>
                    </a:lnTo>
                    <a:cubicBezTo>
                      <a:pt x="1623" y="46"/>
                      <a:pt x="1539" y="68"/>
                      <a:pt x="1454" y="89"/>
                    </a:cubicBezTo>
                    <a:cubicBezTo>
                      <a:pt x="1370" y="110"/>
                      <a:pt x="1307" y="152"/>
                      <a:pt x="1244" y="173"/>
                    </a:cubicBezTo>
                    <a:cubicBezTo>
                      <a:pt x="1096" y="236"/>
                      <a:pt x="970" y="320"/>
                      <a:pt x="864" y="426"/>
                    </a:cubicBezTo>
                    <a:cubicBezTo>
                      <a:pt x="633" y="594"/>
                      <a:pt x="443" y="826"/>
                      <a:pt x="295" y="1079"/>
                    </a:cubicBezTo>
                    <a:cubicBezTo>
                      <a:pt x="169" y="1332"/>
                      <a:pt x="85" y="1585"/>
                      <a:pt x="42" y="1859"/>
                    </a:cubicBezTo>
                    <a:cubicBezTo>
                      <a:pt x="21" y="1985"/>
                      <a:pt x="0" y="2112"/>
                      <a:pt x="0" y="2238"/>
                    </a:cubicBezTo>
                    <a:lnTo>
                      <a:pt x="0" y="2639"/>
                    </a:lnTo>
                    <a:lnTo>
                      <a:pt x="106" y="2259"/>
                    </a:lnTo>
                    <a:cubicBezTo>
                      <a:pt x="148" y="2154"/>
                      <a:pt x="190" y="2028"/>
                      <a:pt x="232" y="1922"/>
                    </a:cubicBezTo>
                    <a:cubicBezTo>
                      <a:pt x="337" y="1690"/>
                      <a:pt x="464" y="1501"/>
                      <a:pt x="633" y="1311"/>
                    </a:cubicBezTo>
                    <a:cubicBezTo>
                      <a:pt x="780" y="1142"/>
                      <a:pt x="970" y="1016"/>
                      <a:pt x="1159" y="932"/>
                    </a:cubicBezTo>
                    <a:cubicBezTo>
                      <a:pt x="1265" y="889"/>
                      <a:pt x="1370" y="868"/>
                      <a:pt x="1454" y="847"/>
                    </a:cubicBezTo>
                    <a:cubicBezTo>
                      <a:pt x="1518" y="826"/>
                      <a:pt x="1560" y="826"/>
                      <a:pt x="1623" y="826"/>
                    </a:cubicBezTo>
                    <a:lnTo>
                      <a:pt x="1728" y="826"/>
                    </a:lnTo>
                    <a:cubicBezTo>
                      <a:pt x="1813" y="868"/>
                      <a:pt x="1897" y="868"/>
                      <a:pt x="1981" y="868"/>
                    </a:cubicBezTo>
                    <a:cubicBezTo>
                      <a:pt x="2530" y="787"/>
                      <a:pt x="2452" y="1"/>
                      <a:pt x="19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50"/>
              <p:cNvSpPr/>
              <p:nvPr/>
            </p:nvSpPr>
            <p:spPr>
              <a:xfrm>
                <a:off x="11614266" y="3534820"/>
                <a:ext cx="205921" cy="144371"/>
              </a:xfrm>
              <a:custGeom>
                <a:rect b="b" l="l" r="r" t="t"/>
                <a:pathLst>
                  <a:path extrusionOk="0" h="1898" w="2707">
                    <a:moveTo>
                      <a:pt x="430" y="0"/>
                    </a:moveTo>
                    <a:cubicBezTo>
                      <a:pt x="0" y="0"/>
                      <a:pt x="113" y="796"/>
                      <a:pt x="484" y="796"/>
                    </a:cubicBezTo>
                    <a:cubicBezTo>
                      <a:pt x="514" y="796"/>
                      <a:pt x="545" y="791"/>
                      <a:pt x="577" y="780"/>
                    </a:cubicBezTo>
                    <a:cubicBezTo>
                      <a:pt x="662" y="759"/>
                      <a:pt x="746" y="738"/>
                      <a:pt x="830" y="738"/>
                    </a:cubicBezTo>
                    <a:cubicBezTo>
                      <a:pt x="936" y="738"/>
                      <a:pt x="1041" y="759"/>
                      <a:pt x="1146" y="759"/>
                    </a:cubicBezTo>
                    <a:cubicBezTo>
                      <a:pt x="1357" y="780"/>
                      <a:pt x="1568" y="843"/>
                      <a:pt x="1758" y="949"/>
                    </a:cubicBezTo>
                    <a:cubicBezTo>
                      <a:pt x="1947" y="1054"/>
                      <a:pt x="2116" y="1181"/>
                      <a:pt x="2285" y="1349"/>
                    </a:cubicBezTo>
                    <a:cubicBezTo>
                      <a:pt x="2348" y="1434"/>
                      <a:pt x="2432" y="1518"/>
                      <a:pt x="2516" y="1602"/>
                    </a:cubicBezTo>
                    <a:cubicBezTo>
                      <a:pt x="2580" y="1708"/>
                      <a:pt x="2643" y="1813"/>
                      <a:pt x="2706" y="1897"/>
                    </a:cubicBezTo>
                    <a:cubicBezTo>
                      <a:pt x="2664" y="1792"/>
                      <a:pt x="2643" y="1665"/>
                      <a:pt x="2601" y="1560"/>
                    </a:cubicBezTo>
                    <a:cubicBezTo>
                      <a:pt x="2538" y="1455"/>
                      <a:pt x="2495" y="1328"/>
                      <a:pt x="2432" y="1223"/>
                    </a:cubicBezTo>
                    <a:cubicBezTo>
                      <a:pt x="2306" y="1012"/>
                      <a:pt x="2158" y="801"/>
                      <a:pt x="1968" y="633"/>
                    </a:cubicBezTo>
                    <a:cubicBezTo>
                      <a:pt x="1779" y="443"/>
                      <a:pt x="1547" y="295"/>
                      <a:pt x="1315" y="190"/>
                    </a:cubicBezTo>
                    <a:cubicBezTo>
                      <a:pt x="1189" y="148"/>
                      <a:pt x="1062" y="106"/>
                      <a:pt x="915" y="64"/>
                    </a:cubicBezTo>
                    <a:cubicBezTo>
                      <a:pt x="767" y="21"/>
                      <a:pt x="620" y="0"/>
                      <a:pt x="4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50"/>
              <p:cNvSpPr/>
              <p:nvPr/>
            </p:nvSpPr>
            <p:spPr>
              <a:xfrm>
                <a:off x="11000855" y="3166054"/>
                <a:ext cx="553181" cy="489098"/>
              </a:xfrm>
              <a:custGeom>
                <a:rect b="b" l="l" r="r" t="t"/>
                <a:pathLst>
                  <a:path extrusionOk="0" fill="none" h="6430" w="7272">
                    <a:moveTo>
                      <a:pt x="1286" y="6429"/>
                    </a:moveTo>
                    <a:cubicBezTo>
                      <a:pt x="1075" y="5965"/>
                      <a:pt x="0" y="2172"/>
                      <a:pt x="2845" y="1097"/>
                    </a:cubicBezTo>
                    <a:cubicBezTo>
                      <a:pt x="5691" y="1"/>
                      <a:pt x="7271" y="3563"/>
                      <a:pt x="7271" y="3563"/>
                    </a:cubicBezTo>
                  </a:path>
                </a:pathLst>
              </a:custGeom>
              <a:solidFill>
                <a:schemeClr val="dk1"/>
              </a:solidFill>
              <a:ln cap="flat" cmpd="sng" w="28575">
                <a:solidFill>
                  <a:schemeClr val="dk1"/>
                </a:solidFill>
                <a:prstDash val="solid"/>
                <a:miter lim="2107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50"/>
              <p:cNvSpPr/>
              <p:nvPr/>
            </p:nvSpPr>
            <p:spPr>
              <a:xfrm>
                <a:off x="11521844" y="3106799"/>
                <a:ext cx="290283" cy="335066"/>
              </a:xfrm>
              <a:custGeom>
                <a:rect b="b" l="l" r="r" t="t"/>
                <a:pathLst>
                  <a:path extrusionOk="0" fill="none" h="4405" w="3816">
                    <a:moveTo>
                      <a:pt x="1" y="4405"/>
                    </a:moveTo>
                    <a:cubicBezTo>
                      <a:pt x="823" y="4110"/>
                      <a:pt x="1455" y="3478"/>
                      <a:pt x="1729" y="2677"/>
                    </a:cubicBezTo>
                    <a:cubicBezTo>
                      <a:pt x="2193" y="1328"/>
                      <a:pt x="2151" y="169"/>
                      <a:pt x="2825" y="84"/>
                    </a:cubicBezTo>
                    <a:cubicBezTo>
                      <a:pt x="3500" y="0"/>
                      <a:pt x="3816" y="1033"/>
                      <a:pt x="3289" y="2403"/>
                    </a:cubicBezTo>
                    <a:cubicBezTo>
                      <a:pt x="2994" y="3288"/>
                      <a:pt x="2277" y="3983"/>
                      <a:pt x="1392" y="4279"/>
                    </a:cubicBez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2107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50"/>
              <p:cNvSpPr/>
              <p:nvPr/>
            </p:nvSpPr>
            <p:spPr>
              <a:xfrm>
                <a:off x="11026490" y="4034114"/>
                <a:ext cx="125135" cy="162855"/>
              </a:xfrm>
              <a:custGeom>
                <a:rect b="b" l="l" r="r" t="t"/>
                <a:pathLst>
                  <a:path extrusionOk="0" h="2141" w="1645">
                    <a:moveTo>
                      <a:pt x="568" y="1"/>
                    </a:moveTo>
                    <a:cubicBezTo>
                      <a:pt x="490" y="1"/>
                      <a:pt x="412" y="17"/>
                      <a:pt x="338" y="54"/>
                    </a:cubicBezTo>
                    <a:cubicBezTo>
                      <a:pt x="190" y="139"/>
                      <a:pt x="64" y="265"/>
                      <a:pt x="0" y="434"/>
                    </a:cubicBezTo>
                    <a:cubicBezTo>
                      <a:pt x="106" y="307"/>
                      <a:pt x="232" y="223"/>
                      <a:pt x="401" y="160"/>
                    </a:cubicBezTo>
                    <a:cubicBezTo>
                      <a:pt x="441" y="146"/>
                      <a:pt x="483" y="139"/>
                      <a:pt x="526" y="139"/>
                    </a:cubicBezTo>
                    <a:cubicBezTo>
                      <a:pt x="619" y="139"/>
                      <a:pt x="715" y="172"/>
                      <a:pt x="801" y="244"/>
                    </a:cubicBezTo>
                    <a:cubicBezTo>
                      <a:pt x="907" y="307"/>
                      <a:pt x="1012" y="413"/>
                      <a:pt x="1096" y="539"/>
                    </a:cubicBezTo>
                    <a:cubicBezTo>
                      <a:pt x="1167" y="624"/>
                      <a:pt x="1228" y="709"/>
                      <a:pt x="1287" y="794"/>
                    </a:cubicBezTo>
                    <a:lnTo>
                      <a:pt x="1287" y="794"/>
                    </a:lnTo>
                    <a:lnTo>
                      <a:pt x="1223" y="813"/>
                    </a:lnTo>
                    <a:cubicBezTo>
                      <a:pt x="1139" y="855"/>
                      <a:pt x="1075" y="876"/>
                      <a:pt x="991" y="918"/>
                    </a:cubicBezTo>
                    <a:cubicBezTo>
                      <a:pt x="865" y="982"/>
                      <a:pt x="738" y="1087"/>
                      <a:pt x="633" y="1235"/>
                    </a:cubicBezTo>
                    <a:cubicBezTo>
                      <a:pt x="443" y="1487"/>
                      <a:pt x="401" y="1846"/>
                      <a:pt x="569" y="2141"/>
                    </a:cubicBezTo>
                    <a:cubicBezTo>
                      <a:pt x="506" y="1846"/>
                      <a:pt x="569" y="1572"/>
                      <a:pt x="759" y="1361"/>
                    </a:cubicBezTo>
                    <a:cubicBezTo>
                      <a:pt x="865" y="1256"/>
                      <a:pt x="970" y="1192"/>
                      <a:pt x="1096" y="1129"/>
                    </a:cubicBezTo>
                    <a:lnTo>
                      <a:pt x="1286" y="1045"/>
                    </a:lnTo>
                    <a:lnTo>
                      <a:pt x="1476" y="1003"/>
                    </a:lnTo>
                    <a:lnTo>
                      <a:pt x="1644" y="961"/>
                    </a:lnTo>
                    <a:lnTo>
                      <a:pt x="1560" y="834"/>
                    </a:lnTo>
                    <a:cubicBezTo>
                      <a:pt x="1476" y="687"/>
                      <a:pt x="1370" y="539"/>
                      <a:pt x="1265" y="413"/>
                    </a:cubicBezTo>
                    <a:cubicBezTo>
                      <a:pt x="1160" y="265"/>
                      <a:pt x="1012" y="160"/>
                      <a:pt x="865" y="75"/>
                    </a:cubicBezTo>
                    <a:cubicBezTo>
                      <a:pt x="770" y="28"/>
                      <a:pt x="669" y="1"/>
                      <a:pt x="5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50"/>
              <p:cNvSpPr/>
              <p:nvPr/>
            </p:nvSpPr>
            <p:spPr>
              <a:xfrm>
                <a:off x="11132300" y="3606930"/>
                <a:ext cx="142783" cy="296654"/>
              </a:xfrm>
              <a:custGeom>
                <a:rect b="b" l="l" r="r" t="t"/>
                <a:pathLst>
                  <a:path extrusionOk="0" h="3900" w="1877">
                    <a:moveTo>
                      <a:pt x="1876" y="1"/>
                    </a:moveTo>
                    <a:lnTo>
                      <a:pt x="1876" y="1"/>
                    </a:lnTo>
                    <a:cubicBezTo>
                      <a:pt x="1497" y="106"/>
                      <a:pt x="1139" y="275"/>
                      <a:pt x="844" y="549"/>
                    </a:cubicBezTo>
                    <a:cubicBezTo>
                      <a:pt x="506" y="802"/>
                      <a:pt x="274" y="1160"/>
                      <a:pt x="148" y="1539"/>
                    </a:cubicBezTo>
                    <a:cubicBezTo>
                      <a:pt x="43" y="1940"/>
                      <a:pt x="0" y="2340"/>
                      <a:pt x="22" y="2741"/>
                    </a:cubicBezTo>
                    <a:cubicBezTo>
                      <a:pt x="22" y="3120"/>
                      <a:pt x="85" y="3521"/>
                      <a:pt x="190" y="3900"/>
                    </a:cubicBezTo>
                    <a:cubicBezTo>
                      <a:pt x="211" y="3499"/>
                      <a:pt x="232" y="3120"/>
                      <a:pt x="253" y="2741"/>
                    </a:cubicBezTo>
                    <a:cubicBezTo>
                      <a:pt x="274" y="2361"/>
                      <a:pt x="338" y="2003"/>
                      <a:pt x="443" y="1645"/>
                    </a:cubicBezTo>
                    <a:cubicBezTo>
                      <a:pt x="570" y="1286"/>
                      <a:pt x="759" y="970"/>
                      <a:pt x="1012" y="717"/>
                    </a:cubicBezTo>
                    <a:cubicBezTo>
                      <a:pt x="1265" y="443"/>
                      <a:pt x="1560" y="212"/>
                      <a:pt x="18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50"/>
              <p:cNvSpPr/>
              <p:nvPr/>
            </p:nvSpPr>
            <p:spPr>
              <a:xfrm>
                <a:off x="10952704" y="3950366"/>
                <a:ext cx="213376" cy="310726"/>
              </a:xfrm>
              <a:custGeom>
                <a:rect b="b" l="l" r="r" t="t"/>
                <a:pathLst>
                  <a:path extrusionOk="0" h="4085" w="2805">
                    <a:moveTo>
                      <a:pt x="1467" y="0"/>
                    </a:moveTo>
                    <a:cubicBezTo>
                      <a:pt x="1379" y="0"/>
                      <a:pt x="1291" y="12"/>
                      <a:pt x="1202" y="38"/>
                    </a:cubicBezTo>
                    <a:cubicBezTo>
                      <a:pt x="781" y="144"/>
                      <a:pt x="444" y="439"/>
                      <a:pt x="275" y="818"/>
                    </a:cubicBezTo>
                    <a:cubicBezTo>
                      <a:pt x="85" y="1176"/>
                      <a:pt x="1" y="1577"/>
                      <a:pt x="22" y="1998"/>
                    </a:cubicBezTo>
                    <a:cubicBezTo>
                      <a:pt x="22" y="2399"/>
                      <a:pt x="127" y="2778"/>
                      <a:pt x="296" y="3136"/>
                    </a:cubicBezTo>
                    <a:cubicBezTo>
                      <a:pt x="507" y="3495"/>
                      <a:pt x="823" y="3790"/>
                      <a:pt x="1181" y="3958"/>
                    </a:cubicBezTo>
                    <a:cubicBezTo>
                      <a:pt x="1287" y="4001"/>
                      <a:pt x="1371" y="4022"/>
                      <a:pt x="1476" y="4043"/>
                    </a:cubicBezTo>
                    <a:cubicBezTo>
                      <a:pt x="1582" y="4085"/>
                      <a:pt x="1687" y="4085"/>
                      <a:pt x="1771" y="4085"/>
                    </a:cubicBezTo>
                    <a:cubicBezTo>
                      <a:pt x="1877" y="4085"/>
                      <a:pt x="1982" y="4085"/>
                      <a:pt x="2087" y="4064"/>
                    </a:cubicBezTo>
                    <a:lnTo>
                      <a:pt x="2235" y="4022"/>
                    </a:lnTo>
                    <a:cubicBezTo>
                      <a:pt x="2277" y="4001"/>
                      <a:pt x="2319" y="3979"/>
                      <a:pt x="2361" y="3937"/>
                    </a:cubicBezTo>
                    <a:cubicBezTo>
                      <a:pt x="2551" y="3832"/>
                      <a:pt x="2678" y="3684"/>
                      <a:pt x="2741" y="3474"/>
                    </a:cubicBezTo>
                    <a:cubicBezTo>
                      <a:pt x="2762" y="3389"/>
                      <a:pt x="2783" y="3284"/>
                      <a:pt x="2804" y="3200"/>
                    </a:cubicBezTo>
                    <a:lnTo>
                      <a:pt x="2804" y="2926"/>
                    </a:lnTo>
                    <a:lnTo>
                      <a:pt x="2741" y="3179"/>
                    </a:lnTo>
                    <a:cubicBezTo>
                      <a:pt x="2720" y="3284"/>
                      <a:pt x="2678" y="3368"/>
                      <a:pt x="2657" y="3453"/>
                    </a:cubicBezTo>
                    <a:cubicBezTo>
                      <a:pt x="2572" y="3600"/>
                      <a:pt x="2446" y="3705"/>
                      <a:pt x="2298" y="3790"/>
                    </a:cubicBezTo>
                    <a:lnTo>
                      <a:pt x="2235" y="3811"/>
                    </a:lnTo>
                    <a:lnTo>
                      <a:pt x="2172" y="3811"/>
                    </a:lnTo>
                    <a:lnTo>
                      <a:pt x="2045" y="3832"/>
                    </a:lnTo>
                    <a:cubicBezTo>
                      <a:pt x="2003" y="3842"/>
                      <a:pt x="1966" y="3848"/>
                      <a:pt x="1929" y="3848"/>
                    </a:cubicBezTo>
                    <a:cubicBezTo>
                      <a:pt x="1893" y="3848"/>
                      <a:pt x="1856" y="3842"/>
                      <a:pt x="1813" y="3832"/>
                    </a:cubicBezTo>
                    <a:cubicBezTo>
                      <a:pt x="1729" y="3832"/>
                      <a:pt x="1645" y="3811"/>
                      <a:pt x="1561" y="3769"/>
                    </a:cubicBezTo>
                    <a:cubicBezTo>
                      <a:pt x="1476" y="3748"/>
                      <a:pt x="1413" y="3727"/>
                      <a:pt x="1329" y="3684"/>
                    </a:cubicBezTo>
                    <a:cubicBezTo>
                      <a:pt x="1034" y="3516"/>
                      <a:pt x="802" y="3263"/>
                      <a:pt x="633" y="2968"/>
                    </a:cubicBezTo>
                    <a:cubicBezTo>
                      <a:pt x="486" y="2652"/>
                      <a:pt x="422" y="2314"/>
                      <a:pt x="422" y="1977"/>
                    </a:cubicBezTo>
                    <a:cubicBezTo>
                      <a:pt x="401" y="1640"/>
                      <a:pt x="465" y="1303"/>
                      <a:pt x="612" y="987"/>
                    </a:cubicBezTo>
                    <a:cubicBezTo>
                      <a:pt x="739" y="692"/>
                      <a:pt x="970" y="439"/>
                      <a:pt x="1287" y="333"/>
                    </a:cubicBezTo>
                    <a:cubicBezTo>
                      <a:pt x="1378" y="307"/>
                      <a:pt x="1477" y="289"/>
                      <a:pt x="1574" y="289"/>
                    </a:cubicBezTo>
                    <a:cubicBezTo>
                      <a:pt x="1634" y="289"/>
                      <a:pt x="1694" y="296"/>
                      <a:pt x="1750" y="312"/>
                    </a:cubicBezTo>
                    <a:cubicBezTo>
                      <a:pt x="1919" y="354"/>
                      <a:pt x="2066" y="439"/>
                      <a:pt x="2214" y="544"/>
                    </a:cubicBezTo>
                    <a:cubicBezTo>
                      <a:pt x="2530" y="734"/>
                      <a:pt x="2741" y="1029"/>
                      <a:pt x="2804" y="1408"/>
                    </a:cubicBezTo>
                    <a:cubicBezTo>
                      <a:pt x="2804" y="1008"/>
                      <a:pt x="2635" y="628"/>
                      <a:pt x="2319" y="375"/>
                    </a:cubicBezTo>
                    <a:cubicBezTo>
                      <a:pt x="2172" y="249"/>
                      <a:pt x="2003" y="144"/>
                      <a:pt x="1835" y="59"/>
                    </a:cubicBezTo>
                    <a:cubicBezTo>
                      <a:pt x="1712" y="23"/>
                      <a:pt x="1590" y="0"/>
                      <a:pt x="14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51"/>
          <p:cNvPicPr preferRelativeResize="0"/>
          <p:nvPr/>
        </p:nvPicPr>
        <p:blipFill rotWithShape="1">
          <a:blip r:embed="rId3">
            <a:alphaModFix/>
          </a:blip>
          <a:srcRect b="21709" l="0" r="0" t="0"/>
          <a:stretch/>
        </p:blipFill>
        <p:spPr>
          <a:xfrm>
            <a:off x="1282088" y="677663"/>
            <a:ext cx="6579827" cy="378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52"/>
          <p:cNvSpPr txBox="1"/>
          <p:nvPr>
            <p:ph type="title"/>
          </p:nvPr>
        </p:nvSpPr>
        <p:spPr>
          <a:xfrm>
            <a:off x="769388" y="1490654"/>
            <a:ext cx="3633900" cy="9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You!!</a:t>
            </a:r>
            <a:endParaRPr/>
          </a:p>
        </p:txBody>
      </p:sp>
      <p:sp>
        <p:nvSpPr>
          <p:cNvPr id="749" name="Google Shape;749;p52"/>
          <p:cNvSpPr txBox="1"/>
          <p:nvPr>
            <p:ph idx="1" type="subTitle"/>
          </p:nvPr>
        </p:nvSpPr>
        <p:spPr>
          <a:xfrm>
            <a:off x="769388" y="2360078"/>
            <a:ext cx="4417800" cy="132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0"/>
          <p:cNvSpPr txBox="1"/>
          <p:nvPr>
            <p:ph idx="15" type="title"/>
          </p:nvPr>
        </p:nvSpPr>
        <p:spPr>
          <a:xfrm>
            <a:off x="2427900" y="705125"/>
            <a:ext cx="4288200" cy="4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able of contents</a:t>
            </a:r>
            <a:endParaRPr/>
          </a:p>
        </p:txBody>
      </p:sp>
      <p:sp>
        <p:nvSpPr>
          <p:cNvPr id="568" name="Google Shape;568;p40"/>
          <p:cNvSpPr txBox="1"/>
          <p:nvPr>
            <p:ph type="title"/>
          </p:nvPr>
        </p:nvSpPr>
        <p:spPr>
          <a:xfrm>
            <a:off x="3395475" y="1452263"/>
            <a:ext cx="7968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69" name="Google Shape;569;p40"/>
          <p:cNvSpPr txBox="1"/>
          <p:nvPr>
            <p:ph idx="2" type="title"/>
          </p:nvPr>
        </p:nvSpPr>
        <p:spPr>
          <a:xfrm>
            <a:off x="1766775" y="1931988"/>
            <a:ext cx="24255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570" name="Google Shape;570;p40"/>
          <p:cNvSpPr txBox="1"/>
          <p:nvPr>
            <p:ph idx="3" type="title"/>
          </p:nvPr>
        </p:nvSpPr>
        <p:spPr>
          <a:xfrm>
            <a:off x="3395475" y="3013238"/>
            <a:ext cx="7968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71" name="Google Shape;571;p40"/>
          <p:cNvSpPr txBox="1"/>
          <p:nvPr>
            <p:ph idx="4" type="title"/>
          </p:nvPr>
        </p:nvSpPr>
        <p:spPr>
          <a:xfrm>
            <a:off x="1766775" y="3492963"/>
            <a:ext cx="24255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Pre-Processing</a:t>
            </a:r>
            <a:endParaRPr/>
          </a:p>
        </p:txBody>
      </p:sp>
      <p:sp>
        <p:nvSpPr>
          <p:cNvPr id="572" name="Google Shape;572;p40"/>
          <p:cNvSpPr txBox="1"/>
          <p:nvPr>
            <p:ph idx="6" type="title"/>
          </p:nvPr>
        </p:nvSpPr>
        <p:spPr>
          <a:xfrm>
            <a:off x="4951723" y="1452263"/>
            <a:ext cx="7968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73" name="Google Shape;573;p40"/>
          <p:cNvSpPr txBox="1"/>
          <p:nvPr>
            <p:ph idx="7" type="title"/>
          </p:nvPr>
        </p:nvSpPr>
        <p:spPr>
          <a:xfrm>
            <a:off x="4951723" y="1931988"/>
            <a:ext cx="24255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Winning &amp; Additional Models</a:t>
            </a:r>
            <a:endParaRPr/>
          </a:p>
        </p:txBody>
      </p:sp>
      <p:sp>
        <p:nvSpPr>
          <p:cNvPr id="574" name="Google Shape;574;p40"/>
          <p:cNvSpPr txBox="1"/>
          <p:nvPr>
            <p:ph idx="9" type="title"/>
          </p:nvPr>
        </p:nvSpPr>
        <p:spPr>
          <a:xfrm>
            <a:off x="4951723" y="3013238"/>
            <a:ext cx="7968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75" name="Google Shape;575;p40"/>
          <p:cNvSpPr txBox="1"/>
          <p:nvPr>
            <p:ph idx="13" type="title"/>
          </p:nvPr>
        </p:nvSpPr>
        <p:spPr>
          <a:xfrm>
            <a:off x="4951723" y="3492963"/>
            <a:ext cx="24255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Streamlit App</a:t>
            </a:r>
            <a:endParaRPr/>
          </a:p>
        </p:txBody>
      </p:sp>
      <p:grpSp>
        <p:nvGrpSpPr>
          <p:cNvPr id="576" name="Google Shape;576;p40"/>
          <p:cNvGrpSpPr/>
          <p:nvPr/>
        </p:nvGrpSpPr>
        <p:grpSpPr>
          <a:xfrm rot="8100107">
            <a:off x="7311804" y="2544433"/>
            <a:ext cx="972701" cy="716731"/>
            <a:chOff x="-1254400" y="-302350"/>
            <a:chExt cx="142800" cy="105225"/>
          </a:xfrm>
        </p:grpSpPr>
        <p:sp>
          <p:nvSpPr>
            <p:cNvPr id="577" name="Google Shape;577;p40"/>
            <p:cNvSpPr/>
            <p:nvPr/>
          </p:nvSpPr>
          <p:spPr>
            <a:xfrm>
              <a:off x="-1254400" y="-264950"/>
              <a:ext cx="102750" cy="67825"/>
            </a:xfrm>
            <a:custGeom>
              <a:rect b="b" l="l" r="r" t="t"/>
              <a:pathLst>
                <a:path extrusionOk="0" h="2713" w="4110">
                  <a:moveTo>
                    <a:pt x="1344" y="1"/>
                  </a:moveTo>
                  <a:cubicBezTo>
                    <a:pt x="426" y="1"/>
                    <a:pt x="1" y="973"/>
                    <a:pt x="210" y="1427"/>
                  </a:cubicBezTo>
                  <a:cubicBezTo>
                    <a:pt x="436" y="1961"/>
                    <a:pt x="702" y="2355"/>
                    <a:pt x="1750" y="2355"/>
                  </a:cubicBezTo>
                  <a:cubicBezTo>
                    <a:pt x="1777" y="2355"/>
                    <a:pt x="1805" y="2355"/>
                    <a:pt x="1833" y="2354"/>
                  </a:cubicBezTo>
                  <a:cubicBezTo>
                    <a:pt x="2301" y="2337"/>
                    <a:pt x="2687" y="2298"/>
                    <a:pt x="3013" y="2298"/>
                  </a:cubicBezTo>
                  <a:cubicBezTo>
                    <a:pt x="3480" y="2298"/>
                    <a:pt x="3824" y="2378"/>
                    <a:pt x="4109" y="2713"/>
                  </a:cubicBezTo>
                  <a:cubicBezTo>
                    <a:pt x="4109" y="2713"/>
                    <a:pt x="3329" y="710"/>
                    <a:pt x="1981" y="141"/>
                  </a:cubicBezTo>
                  <a:cubicBezTo>
                    <a:pt x="1748" y="43"/>
                    <a:pt x="1535" y="1"/>
                    <a:pt x="1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0"/>
            <p:cNvSpPr/>
            <p:nvPr/>
          </p:nvSpPr>
          <p:spPr>
            <a:xfrm>
              <a:off x="-1169600" y="-302350"/>
              <a:ext cx="58000" cy="82575"/>
            </a:xfrm>
            <a:custGeom>
              <a:rect b="b" l="l" r="r" t="t"/>
              <a:pathLst>
                <a:path extrusionOk="0" h="3303" w="2320">
                  <a:moveTo>
                    <a:pt x="1036" y="0"/>
                  </a:moveTo>
                  <a:cubicBezTo>
                    <a:pt x="705" y="0"/>
                    <a:pt x="397" y="169"/>
                    <a:pt x="296" y="373"/>
                  </a:cubicBezTo>
                  <a:cubicBezTo>
                    <a:pt x="106" y="794"/>
                    <a:pt x="1" y="1174"/>
                    <a:pt x="612" y="1806"/>
                  </a:cubicBezTo>
                  <a:cubicBezTo>
                    <a:pt x="1202" y="2438"/>
                    <a:pt x="1645" y="2733"/>
                    <a:pt x="1581" y="3302"/>
                  </a:cubicBezTo>
                  <a:cubicBezTo>
                    <a:pt x="1581" y="3302"/>
                    <a:pt x="2319" y="1806"/>
                    <a:pt x="1961" y="752"/>
                  </a:cubicBezTo>
                  <a:cubicBezTo>
                    <a:pt x="1775" y="195"/>
                    <a:pt x="1392" y="0"/>
                    <a:pt x="1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9" name="Google Shape;579;p40"/>
          <p:cNvGrpSpPr/>
          <p:nvPr/>
        </p:nvGrpSpPr>
        <p:grpSpPr>
          <a:xfrm flipH="1" rot="-9000140">
            <a:off x="862559" y="2544415"/>
            <a:ext cx="972737" cy="716725"/>
            <a:chOff x="-1254400" y="-302350"/>
            <a:chExt cx="142800" cy="105225"/>
          </a:xfrm>
        </p:grpSpPr>
        <p:sp>
          <p:nvSpPr>
            <p:cNvPr id="580" name="Google Shape;580;p40"/>
            <p:cNvSpPr/>
            <p:nvPr/>
          </p:nvSpPr>
          <p:spPr>
            <a:xfrm>
              <a:off x="-1254400" y="-264950"/>
              <a:ext cx="102750" cy="67825"/>
            </a:xfrm>
            <a:custGeom>
              <a:rect b="b" l="l" r="r" t="t"/>
              <a:pathLst>
                <a:path extrusionOk="0" h="2713" w="4110">
                  <a:moveTo>
                    <a:pt x="1344" y="1"/>
                  </a:moveTo>
                  <a:cubicBezTo>
                    <a:pt x="426" y="1"/>
                    <a:pt x="1" y="973"/>
                    <a:pt x="210" y="1427"/>
                  </a:cubicBezTo>
                  <a:cubicBezTo>
                    <a:pt x="436" y="1961"/>
                    <a:pt x="702" y="2355"/>
                    <a:pt x="1750" y="2355"/>
                  </a:cubicBezTo>
                  <a:cubicBezTo>
                    <a:pt x="1777" y="2355"/>
                    <a:pt x="1805" y="2355"/>
                    <a:pt x="1833" y="2354"/>
                  </a:cubicBezTo>
                  <a:cubicBezTo>
                    <a:pt x="2301" y="2337"/>
                    <a:pt x="2687" y="2298"/>
                    <a:pt x="3013" y="2298"/>
                  </a:cubicBezTo>
                  <a:cubicBezTo>
                    <a:pt x="3480" y="2298"/>
                    <a:pt x="3824" y="2378"/>
                    <a:pt x="4109" y="2713"/>
                  </a:cubicBezTo>
                  <a:cubicBezTo>
                    <a:pt x="4109" y="2713"/>
                    <a:pt x="3329" y="710"/>
                    <a:pt x="1981" y="141"/>
                  </a:cubicBezTo>
                  <a:cubicBezTo>
                    <a:pt x="1748" y="43"/>
                    <a:pt x="1535" y="1"/>
                    <a:pt x="1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0"/>
            <p:cNvSpPr/>
            <p:nvPr/>
          </p:nvSpPr>
          <p:spPr>
            <a:xfrm>
              <a:off x="-1169600" y="-302350"/>
              <a:ext cx="58000" cy="82575"/>
            </a:xfrm>
            <a:custGeom>
              <a:rect b="b" l="l" r="r" t="t"/>
              <a:pathLst>
                <a:path extrusionOk="0" h="3303" w="2320">
                  <a:moveTo>
                    <a:pt x="1036" y="0"/>
                  </a:moveTo>
                  <a:cubicBezTo>
                    <a:pt x="705" y="0"/>
                    <a:pt x="397" y="169"/>
                    <a:pt x="296" y="373"/>
                  </a:cubicBezTo>
                  <a:cubicBezTo>
                    <a:pt x="106" y="794"/>
                    <a:pt x="1" y="1174"/>
                    <a:pt x="612" y="1806"/>
                  </a:cubicBezTo>
                  <a:cubicBezTo>
                    <a:pt x="1202" y="2438"/>
                    <a:pt x="1645" y="2733"/>
                    <a:pt x="1581" y="3302"/>
                  </a:cubicBezTo>
                  <a:cubicBezTo>
                    <a:pt x="1581" y="3302"/>
                    <a:pt x="2319" y="1806"/>
                    <a:pt x="1961" y="752"/>
                  </a:cubicBezTo>
                  <a:cubicBezTo>
                    <a:pt x="1775" y="195"/>
                    <a:pt x="1392" y="0"/>
                    <a:pt x="1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1"/>
          <p:cNvSpPr txBox="1"/>
          <p:nvPr>
            <p:ph type="title"/>
          </p:nvPr>
        </p:nvSpPr>
        <p:spPr>
          <a:xfrm>
            <a:off x="2427900" y="705125"/>
            <a:ext cx="4288200" cy="4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587" name="Google Shape;587;p41"/>
          <p:cNvSpPr txBox="1"/>
          <p:nvPr>
            <p:ph idx="1" type="body"/>
          </p:nvPr>
        </p:nvSpPr>
        <p:spPr>
          <a:xfrm>
            <a:off x="709625" y="1252900"/>
            <a:ext cx="7724700" cy="31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July is </a:t>
            </a:r>
            <a:r>
              <a:rPr b="1" lang="en" sz="1800"/>
              <a:t>National Hot Dog Month</a:t>
            </a:r>
            <a:r>
              <a:rPr lang="en" sz="1800"/>
              <a:t>!  In preparation, we have been hired by Nathan’s Famous to design an app that customers can use to add some flair to their BBQ. This app is </a:t>
            </a:r>
            <a:r>
              <a:rPr lang="en" sz="1800"/>
              <a:t>intended</a:t>
            </a:r>
            <a:r>
              <a:rPr lang="en" sz="1800"/>
              <a:t> to take any given photo and determine if the photo is of a hot dog or not. Fun for all ages and guaranteed entertainment!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2"/>
          <p:cNvSpPr txBox="1"/>
          <p:nvPr>
            <p:ph type="title"/>
          </p:nvPr>
        </p:nvSpPr>
        <p:spPr>
          <a:xfrm>
            <a:off x="769400" y="859575"/>
            <a:ext cx="41409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Hot Dog</a:t>
            </a:r>
            <a:endParaRPr sz="5000"/>
          </a:p>
        </p:txBody>
      </p:sp>
      <p:pic>
        <p:nvPicPr>
          <p:cNvPr id="593" name="Google Shape;59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4525" y="1868800"/>
            <a:ext cx="1781475" cy="178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0575" y="1868800"/>
            <a:ext cx="1781475" cy="178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5650" y="1868800"/>
            <a:ext cx="1781475" cy="178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1950" y="1868800"/>
            <a:ext cx="1781475" cy="178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3"/>
          <p:cNvSpPr txBox="1"/>
          <p:nvPr>
            <p:ph type="title"/>
          </p:nvPr>
        </p:nvSpPr>
        <p:spPr>
          <a:xfrm>
            <a:off x="769400" y="859575"/>
            <a:ext cx="41409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Not </a:t>
            </a:r>
            <a:r>
              <a:rPr lang="en" sz="5000"/>
              <a:t>Hot Dog</a:t>
            </a:r>
            <a:endParaRPr sz="5000"/>
          </a:p>
        </p:txBody>
      </p:sp>
      <p:pic>
        <p:nvPicPr>
          <p:cNvPr id="602" name="Google Shape;60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1038" y="1927712"/>
            <a:ext cx="1745250" cy="174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688" y="1927713"/>
            <a:ext cx="1745250" cy="174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7050" y="1927700"/>
            <a:ext cx="1745250" cy="174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3061" y="1927711"/>
            <a:ext cx="1745250" cy="174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4"/>
          <p:cNvSpPr txBox="1"/>
          <p:nvPr>
            <p:ph type="ctrTitle"/>
          </p:nvPr>
        </p:nvSpPr>
        <p:spPr>
          <a:xfrm>
            <a:off x="3951530" y="608375"/>
            <a:ext cx="4533300" cy="13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Pre-Processing!</a:t>
            </a:r>
            <a:endParaRPr sz="5000"/>
          </a:p>
        </p:txBody>
      </p:sp>
      <p:sp>
        <p:nvSpPr>
          <p:cNvPr id="611" name="Google Shape;611;p44"/>
          <p:cNvSpPr txBox="1"/>
          <p:nvPr>
            <p:ph idx="1" type="subTitle"/>
          </p:nvPr>
        </p:nvSpPr>
        <p:spPr>
          <a:xfrm>
            <a:off x="4297125" y="1764100"/>
            <a:ext cx="3967200" cy="24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Load data using a Keras utility</a:t>
            </a:r>
            <a:endParaRPr sz="15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Use 80% of the images for training and 20% for validation</a:t>
            </a:r>
            <a:endParaRPr sz="15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Visualize the data</a:t>
            </a:r>
            <a:endParaRPr sz="15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Standardize RGB data</a:t>
            </a:r>
            <a:endParaRPr sz="15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/>
              <a:t>Configure the dataset for performance</a:t>
            </a:r>
            <a:endParaRPr sz="1100"/>
          </a:p>
        </p:txBody>
      </p:sp>
      <p:grpSp>
        <p:nvGrpSpPr>
          <p:cNvPr id="612" name="Google Shape;612;p44"/>
          <p:cNvGrpSpPr/>
          <p:nvPr/>
        </p:nvGrpSpPr>
        <p:grpSpPr>
          <a:xfrm flipH="1" rot="-747827">
            <a:off x="1403511" y="1220685"/>
            <a:ext cx="1429404" cy="2906888"/>
            <a:chOff x="624250" y="437200"/>
            <a:chExt cx="543800" cy="1105850"/>
          </a:xfrm>
        </p:grpSpPr>
        <p:sp>
          <p:nvSpPr>
            <p:cNvPr id="613" name="Google Shape;613;p44"/>
            <p:cNvSpPr/>
            <p:nvPr/>
          </p:nvSpPr>
          <p:spPr>
            <a:xfrm>
              <a:off x="979925" y="580450"/>
              <a:ext cx="149125" cy="154625"/>
            </a:xfrm>
            <a:custGeom>
              <a:rect b="b" l="l" r="r" t="t"/>
              <a:pathLst>
                <a:path extrusionOk="0" h="6185" w="5965">
                  <a:moveTo>
                    <a:pt x="3862" y="730"/>
                  </a:moveTo>
                  <a:cubicBezTo>
                    <a:pt x="3957" y="730"/>
                    <a:pt x="4054" y="742"/>
                    <a:pt x="4152" y="768"/>
                  </a:cubicBezTo>
                  <a:cubicBezTo>
                    <a:pt x="4405" y="831"/>
                    <a:pt x="4616" y="978"/>
                    <a:pt x="4764" y="1189"/>
                  </a:cubicBezTo>
                  <a:cubicBezTo>
                    <a:pt x="4806" y="1252"/>
                    <a:pt x="4827" y="1316"/>
                    <a:pt x="4869" y="1379"/>
                  </a:cubicBezTo>
                  <a:cubicBezTo>
                    <a:pt x="5375" y="2601"/>
                    <a:pt x="4447" y="5046"/>
                    <a:pt x="4195" y="5678"/>
                  </a:cubicBezTo>
                  <a:cubicBezTo>
                    <a:pt x="4047" y="5552"/>
                    <a:pt x="3899" y="5446"/>
                    <a:pt x="3731" y="5362"/>
                  </a:cubicBezTo>
                  <a:cubicBezTo>
                    <a:pt x="3647" y="5299"/>
                    <a:pt x="3541" y="5236"/>
                    <a:pt x="3436" y="5194"/>
                  </a:cubicBezTo>
                  <a:cubicBezTo>
                    <a:pt x="3815" y="4877"/>
                    <a:pt x="4089" y="4435"/>
                    <a:pt x="4216" y="3971"/>
                  </a:cubicBezTo>
                  <a:cubicBezTo>
                    <a:pt x="4279" y="3803"/>
                    <a:pt x="4300" y="3655"/>
                    <a:pt x="4321" y="3507"/>
                  </a:cubicBezTo>
                  <a:lnTo>
                    <a:pt x="3288" y="3128"/>
                  </a:lnTo>
                  <a:cubicBezTo>
                    <a:pt x="3288" y="3128"/>
                    <a:pt x="3857" y="2812"/>
                    <a:pt x="4300" y="2580"/>
                  </a:cubicBezTo>
                  <a:cubicBezTo>
                    <a:pt x="4258" y="2243"/>
                    <a:pt x="4026" y="1969"/>
                    <a:pt x="3731" y="1842"/>
                  </a:cubicBezTo>
                  <a:cubicBezTo>
                    <a:pt x="3668" y="1825"/>
                    <a:pt x="3604" y="1816"/>
                    <a:pt x="3540" y="1816"/>
                  </a:cubicBezTo>
                  <a:cubicBezTo>
                    <a:pt x="2994" y="1816"/>
                    <a:pt x="2393" y="2432"/>
                    <a:pt x="2129" y="3318"/>
                  </a:cubicBezTo>
                  <a:cubicBezTo>
                    <a:pt x="1960" y="3781"/>
                    <a:pt x="1939" y="4287"/>
                    <a:pt x="2066" y="4772"/>
                  </a:cubicBezTo>
                  <a:cubicBezTo>
                    <a:pt x="1813" y="4709"/>
                    <a:pt x="1539" y="4688"/>
                    <a:pt x="1265" y="4688"/>
                  </a:cubicBezTo>
                  <a:lnTo>
                    <a:pt x="991" y="4688"/>
                  </a:lnTo>
                  <a:cubicBezTo>
                    <a:pt x="1366" y="3384"/>
                    <a:pt x="2444" y="730"/>
                    <a:pt x="3862" y="730"/>
                  </a:cubicBezTo>
                  <a:close/>
                  <a:moveTo>
                    <a:pt x="3388" y="1"/>
                  </a:moveTo>
                  <a:cubicBezTo>
                    <a:pt x="3320" y="1"/>
                    <a:pt x="3251" y="4"/>
                    <a:pt x="3183" y="9"/>
                  </a:cubicBezTo>
                  <a:cubicBezTo>
                    <a:pt x="2888" y="9"/>
                    <a:pt x="2614" y="51"/>
                    <a:pt x="2361" y="114"/>
                  </a:cubicBezTo>
                  <a:cubicBezTo>
                    <a:pt x="2614" y="156"/>
                    <a:pt x="2888" y="199"/>
                    <a:pt x="3141" y="262"/>
                  </a:cubicBezTo>
                  <a:lnTo>
                    <a:pt x="3415" y="325"/>
                  </a:lnTo>
                  <a:cubicBezTo>
                    <a:pt x="1581" y="852"/>
                    <a:pt x="590" y="4372"/>
                    <a:pt x="485" y="4772"/>
                  </a:cubicBezTo>
                  <a:cubicBezTo>
                    <a:pt x="317" y="4793"/>
                    <a:pt x="169" y="4835"/>
                    <a:pt x="0" y="4898"/>
                  </a:cubicBezTo>
                  <a:cubicBezTo>
                    <a:pt x="422" y="4941"/>
                    <a:pt x="822" y="5004"/>
                    <a:pt x="1223" y="5067"/>
                  </a:cubicBezTo>
                  <a:cubicBezTo>
                    <a:pt x="1623" y="5130"/>
                    <a:pt x="2024" y="5215"/>
                    <a:pt x="2424" y="5320"/>
                  </a:cubicBezTo>
                  <a:cubicBezTo>
                    <a:pt x="2803" y="5425"/>
                    <a:pt x="3204" y="5552"/>
                    <a:pt x="3583" y="5699"/>
                  </a:cubicBezTo>
                  <a:cubicBezTo>
                    <a:pt x="3963" y="5847"/>
                    <a:pt x="4342" y="6016"/>
                    <a:pt x="4742" y="6184"/>
                  </a:cubicBezTo>
                  <a:cubicBezTo>
                    <a:pt x="4679" y="6121"/>
                    <a:pt x="4637" y="6058"/>
                    <a:pt x="4574" y="6016"/>
                  </a:cubicBezTo>
                  <a:cubicBezTo>
                    <a:pt x="4637" y="5868"/>
                    <a:pt x="5965" y="2791"/>
                    <a:pt x="5312" y="1189"/>
                  </a:cubicBezTo>
                  <a:cubicBezTo>
                    <a:pt x="5206" y="915"/>
                    <a:pt x="5038" y="662"/>
                    <a:pt x="4806" y="472"/>
                  </a:cubicBezTo>
                  <a:cubicBezTo>
                    <a:pt x="4574" y="283"/>
                    <a:pt x="4300" y="135"/>
                    <a:pt x="4005" y="72"/>
                  </a:cubicBezTo>
                  <a:cubicBezTo>
                    <a:pt x="3799" y="25"/>
                    <a:pt x="3594" y="1"/>
                    <a:pt x="3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4"/>
            <p:cNvSpPr/>
            <p:nvPr/>
          </p:nvSpPr>
          <p:spPr>
            <a:xfrm>
              <a:off x="830800" y="562550"/>
              <a:ext cx="137025" cy="146700"/>
            </a:xfrm>
            <a:custGeom>
              <a:rect b="b" l="l" r="r" t="t"/>
              <a:pathLst>
                <a:path extrusionOk="0" h="5868" w="5481">
                  <a:moveTo>
                    <a:pt x="2215" y="639"/>
                  </a:moveTo>
                  <a:cubicBezTo>
                    <a:pt x="3790" y="639"/>
                    <a:pt x="4408" y="3674"/>
                    <a:pt x="4553" y="5109"/>
                  </a:cubicBezTo>
                  <a:cubicBezTo>
                    <a:pt x="4448" y="5088"/>
                    <a:pt x="4364" y="5066"/>
                    <a:pt x="4279" y="5045"/>
                  </a:cubicBezTo>
                  <a:cubicBezTo>
                    <a:pt x="4005" y="4982"/>
                    <a:pt x="3752" y="4961"/>
                    <a:pt x="3478" y="4961"/>
                  </a:cubicBezTo>
                  <a:cubicBezTo>
                    <a:pt x="3689" y="4519"/>
                    <a:pt x="3752" y="4013"/>
                    <a:pt x="3689" y="3528"/>
                  </a:cubicBezTo>
                  <a:cubicBezTo>
                    <a:pt x="3589" y="2546"/>
                    <a:pt x="3051" y="1793"/>
                    <a:pt x="2473" y="1793"/>
                  </a:cubicBezTo>
                  <a:cubicBezTo>
                    <a:pt x="2443" y="1793"/>
                    <a:pt x="2413" y="1796"/>
                    <a:pt x="2382" y="1800"/>
                  </a:cubicBezTo>
                  <a:cubicBezTo>
                    <a:pt x="2066" y="1863"/>
                    <a:pt x="1792" y="2095"/>
                    <a:pt x="1687" y="2390"/>
                  </a:cubicBezTo>
                  <a:cubicBezTo>
                    <a:pt x="2087" y="2706"/>
                    <a:pt x="2572" y="3127"/>
                    <a:pt x="2572" y="3127"/>
                  </a:cubicBezTo>
                  <a:lnTo>
                    <a:pt x="1497" y="3317"/>
                  </a:lnTo>
                  <a:cubicBezTo>
                    <a:pt x="1476" y="3465"/>
                    <a:pt x="1497" y="3612"/>
                    <a:pt x="1518" y="3781"/>
                  </a:cubicBezTo>
                  <a:cubicBezTo>
                    <a:pt x="1560" y="4266"/>
                    <a:pt x="1750" y="4750"/>
                    <a:pt x="2045" y="5130"/>
                  </a:cubicBezTo>
                  <a:cubicBezTo>
                    <a:pt x="1940" y="5172"/>
                    <a:pt x="1834" y="5193"/>
                    <a:pt x="1708" y="5235"/>
                  </a:cubicBezTo>
                  <a:cubicBezTo>
                    <a:pt x="1539" y="5298"/>
                    <a:pt x="1371" y="5383"/>
                    <a:pt x="1202" y="5467"/>
                  </a:cubicBezTo>
                  <a:cubicBezTo>
                    <a:pt x="1076" y="4793"/>
                    <a:pt x="633" y="2242"/>
                    <a:pt x="1350" y="1125"/>
                  </a:cubicBezTo>
                  <a:cubicBezTo>
                    <a:pt x="1371" y="1104"/>
                    <a:pt x="1392" y="1062"/>
                    <a:pt x="1434" y="1020"/>
                  </a:cubicBezTo>
                  <a:cubicBezTo>
                    <a:pt x="1603" y="788"/>
                    <a:pt x="1877" y="662"/>
                    <a:pt x="2151" y="641"/>
                  </a:cubicBezTo>
                  <a:cubicBezTo>
                    <a:pt x="2172" y="639"/>
                    <a:pt x="2194" y="639"/>
                    <a:pt x="2215" y="639"/>
                  </a:cubicBezTo>
                  <a:close/>
                  <a:moveTo>
                    <a:pt x="2654" y="0"/>
                  </a:moveTo>
                  <a:cubicBezTo>
                    <a:pt x="2584" y="0"/>
                    <a:pt x="2514" y="3"/>
                    <a:pt x="2446" y="8"/>
                  </a:cubicBezTo>
                  <a:cubicBezTo>
                    <a:pt x="2130" y="29"/>
                    <a:pt x="1834" y="93"/>
                    <a:pt x="1582" y="240"/>
                  </a:cubicBezTo>
                  <a:cubicBezTo>
                    <a:pt x="1308" y="388"/>
                    <a:pt x="1097" y="598"/>
                    <a:pt x="949" y="872"/>
                  </a:cubicBezTo>
                  <a:cubicBezTo>
                    <a:pt x="1" y="2306"/>
                    <a:pt x="738" y="5593"/>
                    <a:pt x="760" y="5741"/>
                  </a:cubicBezTo>
                  <a:cubicBezTo>
                    <a:pt x="717" y="5783"/>
                    <a:pt x="654" y="5825"/>
                    <a:pt x="591" y="5867"/>
                  </a:cubicBezTo>
                  <a:cubicBezTo>
                    <a:pt x="1012" y="5783"/>
                    <a:pt x="1413" y="5678"/>
                    <a:pt x="1813" y="5593"/>
                  </a:cubicBezTo>
                  <a:cubicBezTo>
                    <a:pt x="2214" y="5530"/>
                    <a:pt x="2614" y="5488"/>
                    <a:pt x="3015" y="5446"/>
                  </a:cubicBezTo>
                  <a:cubicBezTo>
                    <a:pt x="3415" y="5425"/>
                    <a:pt x="3837" y="5404"/>
                    <a:pt x="4237" y="5404"/>
                  </a:cubicBezTo>
                  <a:cubicBezTo>
                    <a:pt x="4638" y="5404"/>
                    <a:pt x="5059" y="5446"/>
                    <a:pt x="5481" y="5467"/>
                  </a:cubicBezTo>
                  <a:cubicBezTo>
                    <a:pt x="5333" y="5383"/>
                    <a:pt x="5186" y="5319"/>
                    <a:pt x="5038" y="5256"/>
                  </a:cubicBezTo>
                  <a:cubicBezTo>
                    <a:pt x="4996" y="4856"/>
                    <a:pt x="4680" y="1210"/>
                    <a:pt x="2994" y="345"/>
                  </a:cubicBezTo>
                  <a:cubicBezTo>
                    <a:pt x="3078" y="345"/>
                    <a:pt x="3162" y="324"/>
                    <a:pt x="3268" y="324"/>
                  </a:cubicBezTo>
                  <a:cubicBezTo>
                    <a:pt x="3521" y="324"/>
                    <a:pt x="3795" y="324"/>
                    <a:pt x="4069" y="345"/>
                  </a:cubicBezTo>
                  <a:cubicBezTo>
                    <a:pt x="3816" y="219"/>
                    <a:pt x="3563" y="135"/>
                    <a:pt x="3289" y="71"/>
                  </a:cubicBezTo>
                  <a:cubicBezTo>
                    <a:pt x="3083" y="24"/>
                    <a:pt x="2866" y="0"/>
                    <a:pt x="2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4"/>
            <p:cNvSpPr/>
            <p:nvPr/>
          </p:nvSpPr>
          <p:spPr>
            <a:xfrm>
              <a:off x="854525" y="753175"/>
              <a:ext cx="178125" cy="148400"/>
            </a:xfrm>
            <a:custGeom>
              <a:rect b="b" l="l" r="r" t="t"/>
              <a:pathLst>
                <a:path extrusionOk="0" h="5936" w="7125">
                  <a:moveTo>
                    <a:pt x="2919" y="2927"/>
                  </a:moveTo>
                  <a:cubicBezTo>
                    <a:pt x="2985" y="2927"/>
                    <a:pt x="3053" y="2939"/>
                    <a:pt x="3120" y="2963"/>
                  </a:cubicBezTo>
                  <a:cubicBezTo>
                    <a:pt x="3267" y="3048"/>
                    <a:pt x="3372" y="3174"/>
                    <a:pt x="3415" y="3343"/>
                  </a:cubicBezTo>
                  <a:cubicBezTo>
                    <a:pt x="3520" y="3280"/>
                    <a:pt x="3604" y="3216"/>
                    <a:pt x="3731" y="3153"/>
                  </a:cubicBezTo>
                  <a:cubicBezTo>
                    <a:pt x="3810" y="3120"/>
                    <a:pt x="3898" y="3101"/>
                    <a:pt x="3984" y="3101"/>
                  </a:cubicBezTo>
                  <a:cubicBezTo>
                    <a:pt x="4171" y="3101"/>
                    <a:pt x="4347" y="3189"/>
                    <a:pt x="4405" y="3406"/>
                  </a:cubicBezTo>
                  <a:cubicBezTo>
                    <a:pt x="4447" y="3659"/>
                    <a:pt x="4363" y="3933"/>
                    <a:pt x="4194" y="4102"/>
                  </a:cubicBezTo>
                  <a:cubicBezTo>
                    <a:pt x="4047" y="4291"/>
                    <a:pt x="3878" y="4481"/>
                    <a:pt x="3689" y="4607"/>
                  </a:cubicBezTo>
                  <a:cubicBezTo>
                    <a:pt x="3490" y="4766"/>
                    <a:pt x="3126" y="4991"/>
                    <a:pt x="2830" y="4991"/>
                  </a:cubicBezTo>
                  <a:cubicBezTo>
                    <a:pt x="2654" y="4991"/>
                    <a:pt x="2503" y="4912"/>
                    <a:pt x="2424" y="4692"/>
                  </a:cubicBezTo>
                  <a:cubicBezTo>
                    <a:pt x="2340" y="4439"/>
                    <a:pt x="2298" y="4165"/>
                    <a:pt x="2298" y="3891"/>
                  </a:cubicBezTo>
                  <a:cubicBezTo>
                    <a:pt x="2276" y="3638"/>
                    <a:pt x="2340" y="3364"/>
                    <a:pt x="2487" y="3153"/>
                  </a:cubicBezTo>
                  <a:cubicBezTo>
                    <a:pt x="2593" y="3003"/>
                    <a:pt x="2752" y="2927"/>
                    <a:pt x="2919" y="2927"/>
                  </a:cubicBezTo>
                  <a:close/>
                  <a:moveTo>
                    <a:pt x="4943" y="0"/>
                  </a:moveTo>
                  <a:cubicBezTo>
                    <a:pt x="4823" y="0"/>
                    <a:pt x="4710" y="71"/>
                    <a:pt x="4700" y="224"/>
                  </a:cubicBezTo>
                  <a:cubicBezTo>
                    <a:pt x="4679" y="498"/>
                    <a:pt x="4700" y="772"/>
                    <a:pt x="4785" y="1046"/>
                  </a:cubicBezTo>
                  <a:lnTo>
                    <a:pt x="4763" y="1046"/>
                  </a:lnTo>
                  <a:cubicBezTo>
                    <a:pt x="4194" y="1214"/>
                    <a:pt x="3667" y="1446"/>
                    <a:pt x="3098" y="1551"/>
                  </a:cubicBezTo>
                  <a:cubicBezTo>
                    <a:pt x="2961" y="1572"/>
                    <a:pt x="2819" y="1583"/>
                    <a:pt x="2677" y="1583"/>
                  </a:cubicBezTo>
                  <a:cubicBezTo>
                    <a:pt x="2535" y="1583"/>
                    <a:pt x="2392" y="1572"/>
                    <a:pt x="2255" y="1551"/>
                  </a:cubicBezTo>
                  <a:cubicBezTo>
                    <a:pt x="1939" y="1488"/>
                    <a:pt x="1623" y="1383"/>
                    <a:pt x="1349" y="1235"/>
                  </a:cubicBezTo>
                  <a:cubicBezTo>
                    <a:pt x="1096" y="1067"/>
                    <a:pt x="822" y="961"/>
                    <a:pt x="527" y="940"/>
                  </a:cubicBezTo>
                  <a:cubicBezTo>
                    <a:pt x="232" y="940"/>
                    <a:pt x="0" y="1214"/>
                    <a:pt x="85" y="1509"/>
                  </a:cubicBezTo>
                  <a:cubicBezTo>
                    <a:pt x="169" y="1825"/>
                    <a:pt x="359" y="2099"/>
                    <a:pt x="611" y="2289"/>
                  </a:cubicBezTo>
                  <a:cubicBezTo>
                    <a:pt x="696" y="2394"/>
                    <a:pt x="801" y="2479"/>
                    <a:pt x="907" y="2542"/>
                  </a:cubicBezTo>
                  <a:cubicBezTo>
                    <a:pt x="1181" y="3258"/>
                    <a:pt x="1455" y="3954"/>
                    <a:pt x="1750" y="4650"/>
                  </a:cubicBezTo>
                  <a:cubicBezTo>
                    <a:pt x="1518" y="4755"/>
                    <a:pt x="1328" y="4881"/>
                    <a:pt x="1138" y="5029"/>
                  </a:cubicBezTo>
                  <a:cubicBezTo>
                    <a:pt x="928" y="5240"/>
                    <a:pt x="843" y="5556"/>
                    <a:pt x="1096" y="5745"/>
                  </a:cubicBezTo>
                  <a:cubicBezTo>
                    <a:pt x="1328" y="5872"/>
                    <a:pt x="1602" y="5935"/>
                    <a:pt x="1855" y="5935"/>
                  </a:cubicBezTo>
                  <a:cubicBezTo>
                    <a:pt x="2150" y="5935"/>
                    <a:pt x="2445" y="5893"/>
                    <a:pt x="2719" y="5830"/>
                  </a:cubicBezTo>
                  <a:cubicBezTo>
                    <a:pt x="3836" y="5514"/>
                    <a:pt x="4658" y="4607"/>
                    <a:pt x="5185" y="3596"/>
                  </a:cubicBezTo>
                  <a:cubicBezTo>
                    <a:pt x="5311" y="3343"/>
                    <a:pt x="5438" y="3069"/>
                    <a:pt x="5543" y="2816"/>
                  </a:cubicBezTo>
                  <a:cubicBezTo>
                    <a:pt x="5606" y="2668"/>
                    <a:pt x="5649" y="2542"/>
                    <a:pt x="5691" y="2394"/>
                  </a:cubicBezTo>
                  <a:cubicBezTo>
                    <a:pt x="5986" y="2605"/>
                    <a:pt x="6323" y="2753"/>
                    <a:pt x="6681" y="2795"/>
                  </a:cubicBezTo>
                  <a:cubicBezTo>
                    <a:pt x="6701" y="2798"/>
                    <a:pt x="6720" y="2800"/>
                    <a:pt x="6738" y="2800"/>
                  </a:cubicBezTo>
                  <a:cubicBezTo>
                    <a:pt x="7050" y="2800"/>
                    <a:pt x="7124" y="2307"/>
                    <a:pt x="6766" y="2247"/>
                  </a:cubicBezTo>
                  <a:cubicBezTo>
                    <a:pt x="5838" y="2099"/>
                    <a:pt x="5164" y="1256"/>
                    <a:pt x="5227" y="287"/>
                  </a:cubicBezTo>
                  <a:cubicBezTo>
                    <a:pt x="5239" y="102"/>
                    <a:pt x="5087" y="0"/>
                    <a:pt x="4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4"/>
            <p:cNvSpPr/>
            <p:nvPr/>
          </p:nvSpPr>
          <p:spPr>
            <a:xfrm>
              <a:off x="624250" y="437200"/>
              <a:ext cx="543800" cy="1105850"/>
            </a:xfrm>
            <a:custGeom>
              <a:rect b="b" l="l" r="r" t="t"/>
              <a:pathLst>
                <a:path extrusionOk="0" h="44234" w="21752">
                  <a:moveTo>
                    <a:pt x="14622" y="530"/>
                  </a:moveTo>
                  <a:cubicBezTo>
                    <a:pt x="15147" y="530"/>
                    <a:pt x="15685" y="638"/>
                    <a:pt x="16187" y="870"/>
                  </a:cubicBezTo>
                  <a:lnTo>
                    <a:pt x="16778" y="1018"/>
                  </a:lnTo>
                  <a:cubicBezTo>
                    <a:pt x="18000" y="1144"/>
                    <a:pt x="19012" y="2114"/>
                    <a:pt x="19581" y="3146"/>
                  </a:cubicBezTo>
                  <a:cubicBezTo>
                    <a:pt x="20255" y="4432"/>
                    <a:pt x="20677" y="5802"/>
                    <a:pt x="20866" y="7214"/>
                  </a:cubicBezTo>
                  <a:cubicBezTo>
                    <a:pt x="21330" y="10249"/>
                    <a:pt x="20972" y="13305"/>
                    <a:pt x="20255" y="16235"/>
                  </a:cubicBezTo>
                  <a:cubicBezTo>
                    <a:pt x="19876" y="17794"/>
                    <a:pt x="19391" y="19312"/>
                    <a:pt x="18885" y="20829"/>
                  </a:cubicBezTo>
                  <a:cubicBezTo>
                    <a:pt x="18422" y="22178"/>
                    <a:pt x="17937" y="23527"/>
                    <a:pt x="17389" y="24834"/>
                  </a:cubicBezTo>
                  <a:cubicBezTo>
                    <a:pt x="16293" y="27447"/>
                    <a:pt x="14902" y="29955"/>
                    <a:pt x="13005" y="32063"/>
                  </a:cubicBezTo>
                  <a:cubicBezTo>
                    <a:pt x="11267" y="33948"/>
                    <a:pt x="8946" y="35562"/>
                    <a:pt x="6312" y="35562"/>
                  </a:cubicBezTo>
                  <a:cubicBezTo>
                    <a:pt x="6295" y="35562"/>
                    <a:pt x="6278" y="35562"/>
                    <a:pt x="6261" y="35561"/>
                  </a:cubicBezTo>
                  <a:cubicBezTo>
                    <a:pt x="6387" y="35288"/>
                    <a:pt x="6450" y="34971"/>
                    <a:pt x="6429" y="34676"/>
                  </a:cubicBezTo>
                  <a:cubicBezTo>
                    <a:pt x="6324" y="34318"/>
                    <a:pt x="6050" y="34023"/>
                    <a:pt x="5713" y="33875"/>
                  </a:cubicBezTo>
                  <a:cubicBezTo>
                    <a:pt x="5415" y="33718"/>
                    <a:pt x="5103" y="33633"/>
                    <a:pt x="4776" y="33633"/>
                  </a:cubicBezTo>
                  <a:cubicBezTo>
                    <a:pt x="4709" y="33633"/>
                    <a:pt x="4642" y="33636"/>
                    <a:pt x="4574" y="33644"/>
                  </a:cubicBezTo>
                  <a:cubicBezTo>
                    <a:pt x="4511" y="33644"/>
                    <a:pt x="4448" y="33665"/>
                    <a:pt x="4406" y="33728"/>
                  </a:cubicBezTo>
                  <a:cubicBezTo>
                    <a:pt x="4367" y="33702"/>
                    <a:pt x="4325" y="33690"/>
                    <a:pt x="4283" y="33690"/>
                  </a:cubicBezTo>
                  <a:cubicBezTo>
                    <a:pt x="4188" y="33690"/>
                    <a:pt x="4098" y="33752"/>
                    <a:pt x="4069" y="33854"/>
                  </a:cubicBezTo>
                  <a:cubicBezTo>
                    <a:pt x="3942" y="34213"/>
                    <a:pt x="3837" y="34592"/>
                    <a:pt x="3710" y="34950"/>
                  </a:cubicBezTo>
                  <a:cubicBezTo>
                    <a:pt x="3268" y="34718"/>
                    <a:pt x="2867" y="34423"/>
                    <a:pt x="2509" y="34086"/>
                  </a:cubicBezTo>
                  <a:cubicBezTo>
                    <a:pt x="1666" y="33243"/>
                    <a:pt x="1076" y="32147"/>
                    <a:pt x="823" y="30988"/>
                  </a:cubicBezTo>
                  <a:cubicBezTo>
                    <a:pt x="127" y="28058"/>
                    <a:pt x="1287" y="25108"/>
                    <a:pt x="2593" y="22515"/>
                  </a:cubicBezTo>
                  <a:cubicBezTo>
                    <a:pt x="3289" y="21124"/>
                    <a:pt x="4069" y="19776"/>
                    <a:pt x="4722" y="18384"/>
                  </a:cubicBezTo>
                  <a:cubicBezTo>
                    <a:pt x="5396" y="16972"/>
                    <a:pt x="5966" y="15539"/>
                    <a:pt x="6429" y="14043"/>
                  </a:cubicBezTo>
                  <a:cubicBezTo>
                    <a:pt x="6893" y="12546"/>
                    <a:pt x="7209" y="11008"/>
                    <a:pt x="7546" y="9469"/>
                  </a:cubicBezTo>
                  <a:cubicBezTo>
                    <a:pt x="7799" y="7973"/>
                    <a:pt x="8221" y="6519"/>
                    <a:pt x="8769" y="5107"/>
                  </a:cubicBezTo>
                  <a:cubicBezTo>
                    <a:pt x="9274" y="3863"/>
                    <a:pt x="10054" y="2746"/>
                    <a:pt x="11045" y="1861"/>
                  </a:cubicBezTo>
                  <a:cubicBezTo>
                    <a:pt x="11993" y="1039"/>
                    <a:pt x="13216" y="575"/>
                    <a:pt x="14480" y="533"/>
                  </a:cubicBezTo>
                  <a:cubicBezTo>
                    <a:pt x="14527" y="531"/>
                    <a:pt x="14575" y="530"/>
                    <a:pt x="14622" y="530"/>
                  </a:cubicBezTo>
                  <a:close/>
                  <a:moveTo>
                    <a:pt x="4532" y="34170"/>
                  </a:moveTo>
                  <a:cubicBezTo>
                    <a:pt x="4574" y="34192"/>
                    <a:pt x="4617" y="34192"/>
                    <a:pt x="4638" y="34192"/>
                  </a:cubicBezTo>
                  <a:cubicBezTo>
                    <a:pt x="4677" y="34189"/>
                    <a:pt x="4716" y="34188"/>
                    <a:pt x="4755" y="34188"/>
                  </a:cubicBezTo>
                  <a:cubicBezTo>
                    <a:pt x="5027" y="34188"/>
                    <a:pt x="5281" y="34252"/>
                    <a:pt x="5502" y="34381"/>
                  </a:cubicBezTo>
                  <a:cubicBezTo>
                    <a:pt x="5628" y="34444"/>
                    <a:pt x="5734" y="34529"/>
                    <a:pt x="5818" y="34634"/>
                  </a:cubicBezTo>
                  <a:cubicBezTo>
                    <a:pt x="5902" y="34740"/>
                    <a:pt x="5923" y="34866"/>
                    <a:pt x="5881" y="34992"/>
                  </a:cubicBezTo>
                  <a:cubicBezTo>
                    <a:pt x="5670" y="35709"/>
                    <a:pt x="5418" y="36383"/>
                    <a:pt x="5186" y="37079"/>
                  </a:cubicBezTo>
                  <a:lnTo>
                    <a:pt x="3774" y="41273"/>
                  </a:lnTo>
                  <a:cubicBezTo>
                    <a:pt x="3584" y="41863"/>
                    <a:pt x="3373" y="42453"/>
                    <a:pt x="3183" y="43044"/>
                  </a:cubicBezTo>
                  <a:cubicBezTo>
                    <a:pt x="3036" y="42875"/>
                    <a:pt x="2825" y="42727"/>
                    <a:pt x="2614" y="42643"/>
                  </a:cubicBezTo>
                  <a:cubicBezTo>
                    <a:pt x="2421" y="42555"/>
                    <a:pt x="2199" y="42511"/>
                    <a:pt x="1971" y="42511"/>
                  </a:cubicBezTo>
                  <a:cubicBezTo>
                    <a:pt x="1926" y="42511"/>
                    <a:pt x="1880" y="42513"/>
                    <a:pt x="1835" y="42517"/>
                  </a:cubicBezTo>
                  <a:cubicBezTo>
                    <a:pt x="2530" y="40346"/>
                    <a:pt x="3247" y="38196"/>
                    <a:pt x="3942" y="36025"/>
                  </a:cubicBezTo>
                  <a:cubicBezTo>
                    <a:pt x="4132" y="35393"/>
                    <a:pt x="4343" y="34782"/>
                    <a:pt x="4532" y="34170"/>
                  </a:cubicBezTo>
                  <a:close/>
                  <a:moveTo>
                    <a:pt x="2021" y="43051"/>
                  </a:moveTo>
                  <a:cubicBezTo>
                    <a:pt x="2130" y="43051"/>
                    <a:pt x="2240" y="43078"/>
                    <a:pt x="2340" y="43128"/>
                  </a:cubicBezTo>
                  <a:cubicBezTo>
                    <a:pt x="2488" y="43170"/>
                    <a:pt x="2846" y="43317"/>
                    <a:pt x="2825" y="43507"/>
                  </a:cubicBezTo>
                  <a:cubicBezTo>
                    <a:pt x="2825" y="43570"/>
                    <a:pt x="2846" y="43613"/>
                    <a:pt x="2867" y="43655"/>
                  </a:cubicBezTo>
                  <a:cubicBezTo>
                    <a:pt x="2815" y="43690"/>
                    <a:pt x="2757" y="43704"/>
                    <a:pt x="2697" y="43704"/>
                  </a:cubicBezTo>
                  <a:cubicBezTo>
                    <a:pt x="2543" y="43704"/>
                    <a:pt x="2378" y="43610"/>
                    <a:pt x="2256" y="43549"/>
                  </a:cubicBezTo>
                  <a:cubicBezTo>
                    <a:pt x="2130" y="43507"/>
                    <a:pt x="1729" y="43339"/>
                    <a:pt x="1687" y="43149"/>
                  </a:cubicBezTo>
                  <a:cubicBezTo>
                    <a:pt x="1786" y="43083"/>
                    <a:pt x="1903" y="43051"/>
                    <a:pt x="2021" y="43051"/>
                  </a:cubicBezTo>
                  <a:close/>
                  <a:moveTo>
                    <a:pt x="14470" y="1"/>
                  </a:moveTo>
                  <a:cubicBezTo>
                    <a:pt x="13816" y="1"/>
                    <a:pt x="13163" y="122"/>
                    <a:pt x="12541" y="364"/>
                  </a:cubicBezTo>
                  <a:cubicBezTo>
                    <a:pt x="11298" y="870"/>
                    <a:pt x="10202" y="1713"/>
                    <a:pt x="9443" y="2830"/>
                  </a:cubicBezTo>
                  <a:cubicBezTo>
                    <a:pt x="7588" y="5381"/>
                    <a:pt x="7251" y="8563"/>
                    <a:pt x="6556" y="11535"/>
                  </a:cubicBezTo>
                  <a:cubicBezTo>
                    <a:pt x="6197" y="13094"/>
                    <a:pt x="5713" y="14633"/>
                    <a:pt x="5122" y="16129"/>
                  </a:cubicBezTo>
                  <a:cubicBezTo>
                    <a:pt x="4511" y="17626"/>
                    <a:pt x="3816" y="19080"/>
                    <a:pt x="3057" y="20492"/>
                  </a:cubicBezTo>
                  <a:cubicBezTo>
                    <a:pt x="1561" y="23274"/>
                    <a:pt x="1" y="26204"/>
                    <a:pt x="85" y="29449"/>
                  </a:cubicBezTo>
                  <a:cubicBezTo>
                    <a:pt x="149" y="31852"/>
                    <a:pt x="1329" y="34360"/>
                    <a:pt x="3542" y="35477"/>
                  </a:cubicBezTo>
                  <a:cubicBezTo>
                    <a:pt x="2973" y="37227"/>
                    <a:pt x="2404" y="38976"/>
                    <a:pt x="1835" y="40704"/>
                  </a:cubicBezTo>
                  <a:cubicBezTo>
                    <a:pt x="1645" y="41357"/>
                    <a:pt x="1434" y="42011"/>
                    <a:pt x="1223" y="42664"/>
                  </a:cubicBezTo>
                  <a:cubicBezTo>
                    <a:pt x="1202" y="42706"/>
                    <a:pt x="1202" y="42748"/>
                    <a:pt x="1223" y="42791"/>
                  </a:cubicBezTo>
                  <a:cubicBezTo>
                    <a:pt x="1202" y="42812"/>
                    <a:pt x="1202" y="42833"/>
                    <a:pt x="1202" y="42833"/>
                  </a:cubicBezTo>
                  <a:cubicBezTo>
                    <a:pt x="970" y="43402"/>
                    <a:pt x="1497" y="43760"/>
                    <a:pt x="1919" y="43992"/>
                  </a:cubicBezTo>
                  <a:cubicBezTo>
                    <a:pt x="2165" y="44109"/>
                    <a:pt x="2460" y="44233"/>
                    <a:pt x="2738" y="44233"/>
                  </a:cubicBezTo>
                  <a:cubicBezTo>
                    <a:pt x="2912" y="44233"/>
                    <a:pt x="3080" y="44185"/>
                    <a:pt x="3226" y="44055"/>
                  </a:cubicBezTo>
                  <a:cubicBezTo>
                    <a:pt x="3247" y="44055"/>
                    <a:pt x="3247" y="44034"/>
                    <a:pt x="3268" y="44013"/>
                  </a:cubicBezTo>
                  <a:cubicBezTo>
                    <a:pt x="3373" y="44013"/>
                    <a:pt x="3457" y="43950"/>
                    <a:pt x="3479" y="43844"/>
                  </a:cubicBezTo>
                  <a:cubicBezTo>
                    <a:pt x="4005" y="42327"/>
                    <a:pt x="4511" y="40788"/>
                    <a:pt x="5017" y="39250"/>
                  </a:cubicBezTo>
                  <a:lnTo>
                    <a:pt x="5797" y="36953"/>
                  </a:lnTo>
                  <a:lnTo>
                    <a:pt x="6092" y="36088"/>
                  </a:lnTo>
                  <a:cubicBezTo>
                    <a:pt x="6153" y="36090"/>
                    <a:pt x="6213" y="36091"/>
                    <a:pt x="6274" y="36091"/>
                  </a:cubicBezTo>
                  <a:cubicBezTo>
                    <a:pt x="6933" y="36091"/>
                    <a:pt x="7605" y="35988"/>
                    <a:pt x="8242" y="35814"/>
                  </a:cubicBezTo>
                  <a:cubicBezTo>
                    <a:pt x="9591" y="35435"/>
                    <a:pt x="10834" y="34761"/>
                    <a:pt x="11888" y="33854"/>
                  </a:cubicBezTo>
                  <a:cubicBezTo>
                    <a:pt x="14122" y="32021"/>
                    <a:pt x="15766" y="29492"/>
                    <a:pt x="17030" y="26920"/>
                  </a:cubicBezTo>
                  <a:cubicBezTo>
                    <a:pt x="17663" y="25593"/>
                    <a:pt x="18232" y="24244"/>
                    <a:pt x="18738" y="22853"/>
                  </a:cubicBezTo>
                  <a:cubicBezTo>
                    <a:pt x="19286" y="21377"/>
                    <a:pt x="19791" y="19860"/>
                    <a:pt x="20234" y="18342"/>
                  </a:cubicBezTo>
                  <a:cubicBezTo>
                    <a:pt x="21140" y="15286"/>
                    <a:pt x="21752" y="12104"/>
                    <a:pt x="21583" y="8900"/>
                  </a:cubicBezTo>
                  <a:cubicBezTo>
                    <a:pt x="21499" y="7383"/>
                    <a:pt x="21225" y="5886"/>
                    <a:pt x="20740" y="4453"/>
                  </a:cubicBezTo>
                  <a:cubicBezTo>
                    <a:pt x="20276" y="3104"/>
                    <a:pt x="19581" y="1777"/>
                    <a:pt x="18337" y="1018"/>
                  </a:cubicBezTo>
                  <a:cubicBezTo>
                    <a:pt x="17768" y="681"/>
                    <a:pt x="16461" y="385"/>
                    <a:pt x="16398" y="364"/>
                  </a:cubicBezTo>
                  <a:cubicBezTo>
                    <a:pt x="15776" y="122"/>
                    <a:pt x="15123" y="1"/>
                    <a:pt x="14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4"/>
            <p:cNvSpPr/>
            <p:nvPr/>
          </p:nvSpPr>
          <p:spPr>
            <a:xfrm>
              <a:off x="656925" y="893525"/>
              <a:ext cx="315125" cy="365525"/>
            </a:xfrm>
            <a:custGeom>
              <a:rect b="b" l="l" r="r" t="t"/>
              <a:pathLst>
                <a:path extrusionOk="0" h="14621" w="12605">
                  <a:moveTo>
                    <a:pt x="5216" y="548"/>
                  </a:moveTo>
                  <a:cubicBezTo>
                    <a:pt x="5233" y="548"/>
                    <a:pt x="5251" y="549"/>
                    <a:pt x="5270" y="553"/>
                  </a:cubicBezTo>
                  <a:cubicBezTo>
                    <a:pt x="5459" y="595"/>
                    <a:pt x="5586" y="848"/>
                    <a:pt x="5691" y="996"/>
                  </a:cubicBezTo>
                  <a:cubicBezTo>
                    <a:pt x="5797" y="1185"/>
                    <a:pt x="5923" y="1354"/>
                    <a:pt x="6071" y="1523"/>
                  </a:cubicBezTo>
                  <a:cubicBezTo>
                    <a:pt x="6345" y="1839"/>
                    <a:pt x="6682" y="2113"/>
                    <a:pt x="7061" y="2323"/>
                  </a:cubicBezTo>
                  <a:cubicBezTo>
                    <a:pt x="7820" y="2766"/>
                    <a:pt x="8663" y="2998"/>
                    <a:pt x="9485" y="3335"/>
                  </a:cubicBezTo>
                  <a:cubicBezTo>
                    <a:pt x="10244" y="3630"/>
                    <a:pt x="11045" y="4009"/>
                    <a:pt x="11529" y="4705"/>
                  </a:cubicBezTo>
                  <a:cubicBezTo>
                    <a:pt x="12035" y="5464"/>
                    <a:pt x="12141" y="6433"/>
                    <a:pt x="11803" y="7297"/>
                  </a:cubicBezTo>
                  <a:cubicBezTo>
                    <a:pt x="11466" y="8204"/>
                    <a:pt x="10728" y="8899"/>
                    <a:pt x="9822" y="9215"/>
                  </a:cubicBezTo>
                  <a:cubicBezTo>
                    <a:pt x="9370" y="9369"/>
                    <a:pt x="8906" y="9444"/>
                    <a:pt x="8442" y="9444"/>
                  </a:cubicBezTo>
                  <a:cubicBezTo>
                    <a:pt x="7888" y="9444"/>
                    <a:pt x="7336" y="9337"/>
                    <a:pt x="6808" y="9131"/>
                  </a:cubicBezTo>
                  <a:cubicBezTo>
                    <a:pt x="6218" y="8920"/>
                    <a:pt x="5670" y="8646"/>
                    <a:pt x="5080" y="8457"/>
                  </a:cubicBezTo>
                  <a:cubicBezTo>
                    <a:pt x="4469" y="8246"/>
                    <a:pt x="3858" y="8098"/>
                    <a:pt x="3225" y="8014"/>
                  </a:cubicBezTo>
                  <a:cubicBezTo>
                    <a:pt x="3096" y="7989"/>
                    <a:pt x="2965" y="7977"/>
                    <a:pt x="2835" y="7977"/>
                  </a:cubicBezTo>
                  <a:cubicBezTo>
                    <a:pt x="2518" y="7977"/>
                    <a:pt x="2202" y="8048"/>
                    <a:pt x="1919" y="8183"/>
                  </a:cubicBezTo>
                  <a:cubicBezTo>
                    <a:pt x="1455" y="8414"/>
                    <a:pt x="1223" y="8920"/>
                    <a:pt x="1307" y="9405"/>
                  </a:cubicBezTo>
                  <a:cubicBezTo>
                    <a:pt x="1434" y="9953"/>
                    <a:pt x="1792" y="10396"/>
                    <a:pt x="2277" y="10648"/>
                  </a:cubicBezTo>
                  <a:cubicBezTo>
                    <a:pt x="2804" y="10944"/>
                    <a:pt x="3352" y="11154"/>
                    <a:pt x="3879" y="11428"/>
                  </a:cubicBezTo>
                  <a:cubicBezTo>
                    <a:pt x="4406" y="11723"/>
                    <a:pt x="4975" y="12018"/>
                    <a:pt x="5502" y="12356"/>
                  </a:cubicBezTo>
                  <a:cubicBezTo>
                    <a:pt x="6007" y="12672"/>
                    <a:pt x="6513" y="13009"/>
                    <a:pt x="6977" y="13388"/>
                  </a:cubicBezTo>
                  <a:cubicBezTo>
                    <a:pt x="7124" y="13494"/>
                    <a:pt x="7314" y="13683"/>
                    <a:pt x="7335" y="13873"/>
                  </a:cubicBezTo>
                  <a:cubicBezTo>
                    <a:pt x="7335" y="13929"/>
                    <a:pt x="7237" y="14116"/>
                    <a:pt x="7156" y="14116"/>
                  </a:cubicBezTo>
                  <a:cubicBezTo>
                    <a:pt x="7145" y="14116"/>
                    <a:pt x="7134" y="14112"/>
                    <a:pt x="7124" y="14105"/>
                  </a:cubicBezTo>
                  <a:cubicBezTo>
                    <a:pt x="7082" y="14084"/>
                    <a:pt x="7040" y="14063"/>
                    <a:pt x="6998" y="14063"/>
                  </a:cubicBezTo>
                  <a:cubicBezTo>
                    <a:pt x="6977" y="14042"/>
                    <a:pt x="6935" y="14021"/>
                    <a:pt x="6914" y="14000"/>
                  </a:cubicBezTo>
                  <a:cubicBezTo>
                    <a:pt x="5776" y="13536"/>
                    <a:pt x="4659" y="12967"/>
                    <a:pt x="3605" y="12313"/>
                  </a:cubicBezTo>
                  <a:cubicBezTo>
                    <a:pt x="3078" y="11997"/>
                    <a:pt x="2572" y="11681"/>
                    <a:pt x="2087" y="11302"/>
                  </a:cubicBezTo>
                  <a:cubicBezTo>
                    <a:pt x="1624" y="11007"/>
                    <a:pt x="1244" y="10606"/>
                    <a:pt x="970" y="10122"/>
                  </a:cubicBezTo>
                  <a:cubicBezTo>
                    <a:pt x="696" y="9700"/>
                    <a:pt x="633" y="9173"/>
                    <a:pt x="759" y="8667"/>
                  </a:cubicBezTo>
                  <a:cubicBezTo>
                    <a:pt x="949" y="8204"/>
                    <a:pt x="1328" y="7845"/>
                    <a:pt x="1813" y="7698"/>
                  </a:cubicBezTo>
                  <a:cubicBezTo>
                    <a:pt x="2201" y="7553"/>
                    <a:pt x="2603" y="7494"/>
                    <a:pt x="3008" y="7494"/>
                  </a:cubicBezTo>
                  <a:cubicBezTo>
                    <a:pt x="3724" y="7494"/>
                    <a:pt x="4449" y="7680"/>
                    <a:pt x="5122" y="7909"/>
                  </a:cubicBezTo>
                  <a:cubicBezTo>
                    <a:pt x="5691" y="8119"/>
                    <a:pt x="6239" y="8330"/>
                    <a:pt x="6808" y="8541"/>
                  </a:cubicBezTo>
                  <a:cubicBezTo>
                    <a:pt x="7377" y="8773"/>
                    <a:pt x="7967" y="8920"/>
                    <a:pt x="8558" y="8983"/>
                  </a:cubicBezTo>
                  <a:cubicBezTo>
                    <a:pt x="8634" y="8990"/>
                    <a:pt x="8711" y="8994"/>
                    <a:pt x="8787" y="8994"/>
                  </a:cubicBezTo>
                  <a:cubicBezTo>
                    <a:pt x="9650" y="8994"/>
                    <a:pt x="10455" y="8560"/>
                    <a:pt x="10939" y="7824"/>
                  </a:cubicBezTo>
                  <a:cubicBezTo>
                    <a:pt x="11403" y="7087"/>
                    <a:pt x="11508" y="6180"/>
                    <a:pt x="11192" y="5379"/>
                  </a:cubicBezTo>
                  <a:cubicBezTo>
                    <a:pt x="10792" y="4473"/>
                    <a:pt x="9906" y="3925"/>
                    <a:pt x="9000" y="3567"/>
                  </a:cubicBezTo>
                  <a:cubicBezTo>
                    <a:pt x="8115" y="3209"/>
                    <a:pt x="7103" y="2998"/>
                    <a:pt x="6218" y="2534"/>
                  </a:cubicBezTo>
                  <a:cubicBezTo>
                    <a:pt x="5797" y="2323"/>
                    <a:pt x="5417" y="2007"/>
                    <a:pt x="5143" y="1628"/>
                  </a:cubicBezTo>
                  <a:cubicBezTo>
                    <a:pt x="4975" y="1417"/>
                    <a:pt x="4890" y="1164"/>
                    <a:pt x="4890" y="890"/>
                  </a:cubicBezTo>
                  <a:cubicBezTo>
                    <a:pt x="4910" y="736"/>
                    <a:pt x="5034" y="548"/>
                    <a:pt x="5216" y="548"/>
                  </a:cubicBezTo>
                  <a:close/>
                  <a:moveTo>
                    <a:pt x="5223" y="0"/>
                  </a:moveTo>
                  <a:cubicBezTo>
                    <a:pt x="4755" y="0"/>
                    <a:pt x="4363" y="448"/>
                    <a:pt x="4363" y="911"/>
                  </a:cubicBezTo>
                  <a:cubicBezTo>
                    <a:pt x="4363" y="1438"/>
                    <a:pt x="4701" y="1986"/>
                    <a:pt x="5080" y="2366"/>
                  </a:cubicBezTo>
                  <a:cubicBezTo>
                    <a:pt x="5459" y="2724"/>
                    <a:pt x="5923" y="3019"/>
                    <a:pt x="6408" y="3209"/>
                  </a:cubicBezTo>
                  <a:cubicBezTo>
                    <a:pt x="7356" y="3630"/>
                    <a:pt x="8389" y="3820"/>
                    <a:pt x="9316" y="4262"/>
                  </a:cubicBezTo>
                  <a:cubicBezTo>
                    <a:pt x="10096" y="4663"/>
                    <a:pt x="10855" y="5358"/>
                    <a:pt x="10855" y="6307"/>
                  </a:cubicBezTo>
                  <a:cubicBezTo>
                    <a:pt x="10855" y="7150"/>
                    <a:pt x="10370" y="7909"/>
                    <a:pt x="9611" y="8288"/>
                  </a:cubicBezTo>
                  <a:cubicBezTo>
                    <a:pt x="9336" y="8410"/>
                    <a:pt x="9049" y="8460"/>
                    <a:pt x="8758" y="8460"/>
                  </a:cubicBezTo>
                  <a:cubicBezTo>
                    <a:pt x="7894" y="8460"/>
                    <a:pt x="6991" y="8019"/>
                    <a:pt x="6218" y="7719"/>
                  </a:cubicBezTo>
                  <a:cubicBezTo>
                    <a:pt x="5196" y="7340"/>
                    <a:pt x="4122" y="6944"/>
                    <a:pt x="3028" y="6944"/>
                  </a:cubicBezTo>
                  <a:cubicBezTo>
                    <a:pt x="2904" y="6944"/>
                    <a:pt x="2780" y="6949"/>
                    <a:pt x="2656" y="6960"/>
                  </a:cubicBezTo>
                  <a:cubicBezTo>
                    <a:pt x="1560" y="7044"/>
                    <a:pt x="359" y="7635"/>
                    <a:pt x="169" y="8794"/>
                  </a:cubicBezTo>
                  <a:cubicBezTo>
                    <a:pt x="1" y="9974"/>
                    <a:pt x="844" y="11007"/>
                    <a:pt x="1729" y="11702"/>
                  </a:cubicBezTo>
                  <a:cubicBezTo>
                    <a:pt x="2762" y="12461"/>
                    <a:pt x="3837" y="13114"/>
                    <a:pt x="4975" y="13683"/>
                  </a:cubicBezTo>
                  <a:cubicBezTo>
                    <a:pt x="5544" y="13978"/>
                    <a:pt x="6113" y="14252"/>
                    <a:pt x="6703" y="14484"/>
                  </a:cubicBezTo>
                  <a:cubicBezTo>
                    <a:pt x="6724" y="14484"/>
                    <a:pt x="6745" y="14505"/>
                    <a:pt x="6766" y="14505"/>
                  </a:cubicBezTo>
                  <a:cubicBezTo>
                    <a:pt x="6878" y="14586"/>
                    <a:pt x="7000" y="14621"/>
                    <a:pt x="7120" y="14621"/>
                  </a:cubicBezTo>
                  <a:cubicBezTo>
                    <a:pt x="7473" y="14621"/>
                    <a:pt x="7810" y="14314"/>
                    <a:pt x="7841" y="13936"/>
                  </a:cubicBezTo>
                  <a:cubicBezTo>
                    <a:pt x="7925" y="13367"/>
                    <a:pt x="7356" y="12967"/>
                    <a:pt x="6956" y="12672"/>
                  </a:cubicBezTo>
                  <a:cubicBezTo>
                    <a:pt x="5923" y="11913"/>
                    <a:pt x="4806" y="11260"/>
                    <a:pt x="3647" y="10691"/>
                  </a:cubicBezTo>
                  <a:cubicBezTo>
                    <a:pt x="3141" y="10438"/>
                    <a:pt x="2509" y="10248"/>
                    <a:pt x="2108" y="9826"/>
                  </a:cubicBezTo>
                  <a:cubicBezTo>
                    <a:pt x="1813" y="9510"/>
                    <a:pt x="1666" y="8920"/>
                    <a:pt x="2108" y="8646"/>
                  </a:cubicBezTo>
                  <a:cubicBezTo>
                    <a:pt x="2302" y="8534"/>
                    <a:pt x="2530" y="8496"/>
                    <a:pt x="2764" y="8496"/>
                  </a:cubicBezTo>
                  <a:cubicBezTo>
                    <a:pt x="3014" y="8496"/>
                    <a:pt x="3271" y="8539"/>
                    <a:pt x="3499" y="8583"/>
                  </a:cubicBezTo>
                  <a:cubicBezTo>
                    <a:pt x="4153" y="8688"/>
                    <a:pt x="4785" y="8878"/>
                    <a:pt x="5396" y="9110"/>
                  </a:cubicBezTo>
                  <a:cubicBezTo>
                    <a:pt x="5986" y="9363"/>
                    <a:pt x="6598" y="9595"/>
                    <a:pt x="7209" y="9784"/>
                  </a:cubicBezTo>
                  <a:cubicBezTo>
                    <a:pt x="7608" y="9896"/>
                    <a:pt x="8019" y="9947"/>
                    <a:pt x="8424" y="9947"/>
                  </a:cubicBezTo>
                  <a:cubicBezTo>
                    <a:pt x="8554" y="9947"/>
                    <a:pt x="8683" y="9942"/>
                    <a:pt x="8811" y="9932"/>
                  </a:cubicBezTo>
                  <a:cubicBezTo>
                    <a:pt x="9864" y="9890"/>
                    <a:pt x="10876" y="9426"/>
                    <a:pt x="11614" y="8667"/>
                  </a:cubicBezTo>
                  <a:cubicBezTo>
                    <a:pt x="12288" y="7909"/>
                    <a:pt x="12604" y="6918"/>
                    <a:pt x="12520" y="5927"/>
                  </a:cubicBezTo>
                  <a:cubicBezTo>
                    <a:pt x="12415" y="4958"/>
                    <a:pt x="11909" y="4073"/>
                    <a:pt x="11087" y="3546"/>
                  </a:cubicBezTo>
                  <a:cubicBezTo>
                    <a:pt x="10349" y="3019"/>
                    <a:pt x="9464" y="2766"/>
                    <a:pt x="8600" y="2429"/>
                  </a:cubicBezTo>
                  <a:cubicBezTo>
                    <a:pt x="7820" y="2134"/>
                    <a:pt x="6935" y="1775"/>
                    <a:pt x="6387" y="1080"/>
                  </a:cubicBezTo>
                  <a:cubicBezTo>
                    <a:pt x="6092" y="722"/>
                    <a:pt x="5923" y="174"/>
                    <a:pt x="5417" y="26"/>
                  </a:cubicBezTo>
                  <a:cubicBezTo>
                    <a:pt x="5352" y="8"/>
                    <a:pt x="5287" y="0"/>
                    <a:pt x="5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4"/>
            <p:cNvSpPr/>
            <p:nvPr/>
          </p:nvSpPr>
          <p:spPr>
            <a:xfrm>
              <a:off x="906675" y="701850"/>
              <a:ext cx="63700" cy="71850"/>
            </a:xfrm>
            <a:custGeom>
              <a:rect b="b" l="l" r="r" t="t"/>
              <a:pathLst>
                <a:path extrusionOk="0" h="2874" w="2548">
                  <a:moveTo>
                    <a:pt x="1581" y="0"/>
                  </a:moveTo>
                  <a:cubicBezTo>
                    <a:pt x="675" y="0"/>
                    <a:pt x="1" y="864"/>
                    <a:pt x="190" y="1750"/>
                  </a:cubicBezTo>
                  <a:cubicBezTo>
                    <a:pt x="351" y="2440"/>
                    <a:pt x="951" y="2873"/>
                    <a:pt x="1601" y="2873"/>
                  </a:cubicBezTo>
                  <a:cubicBezTo>
                    <a:pt x="1804" y="2873"/>
                    <a:pt x="2013" y="2831"/>
                    <a:pt x="2214" y="2740"/>
                  </a:cubicBezTo>
                  <a:cubicBezTo>
                    <a:pt x="2548" y="2592"/>
                    <a:pt x="2408" y="2100"/>
                    <a:pt x="2111" y="2100"/>
                  </a:cubicBezTo>
                  <a:cubicBezTo>
                    <a:pt x="2070" y="2100"/>
                    <a:pt x="2027" y="2109"/>
                    <a:pt x="1982" y="2129"/>
                  </a:cubicBezTo>
                  <a:cubicBezTo>
                    <a:pt x="1869" y="2188"/>
                    <a:pt x="1748" y="2216"/>
                    <a:pt x="1629" y="2216"/>
                  </a:cubicBezTo>
                  <a:cubicBezTo>
                    <a:pt x="1280" y="2216"/>
                    <a:pt x="943" y="1979"/>
                    <a:pt x="865" y="1602"/>
                  </a:cubicBezTo>
                  <a:cubicBezTo>
                    <a:pt x="738" y="1096"/>
                    <a:pt x="1118" y="633"/>
                    <a:pt x="1645" y="633"/>
                  </a:cubicBezTo>
                  <a:cubicBezTo>
                    <a:pt x="2045" y="633"/>
                    <a:pt x="2003" y="0"/>
                    <a:pt x="1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19" name="Google Shape;619;p44"/>
          <p:cNvCxnSpPr/>
          <p:nvPr/>
        </p:nvCxnSpPr>
        <p:spPr>
          <a:xfrm>
            <a:off x="5097975" y="1674011"/>
            <a:ext cx="2240400" cy="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20" name="Google Shape;620;p44"/>
          <p:cNvGrpSpPr/>
          <p:nvPr/>
        </p:nvGrpSpPr>
        <p:grpSpPr>
          <a:xfrm rot="3600118">
            <a:off x="2353088" y="1364155"/>
            <a:ext cx="841028" cy="619706"/>
            <a:chOff x="-1254400" y="-302350"/>
            <a:chExt cx="142800" cy="105225"/>
          </a:xfrm>
        </p:grpSpPr>
        <p:sp>
          <p:nvSpPr>
            <p:cNvPr id="621" name="Google Shape;621;p44"/>
            <p:cNvSpPr/>
            <p:nvPr/>
          </p:nvSpPr>
          <p:spPr>
            <a:xfrm>
              <a:off x="-1254400" y="-264950"/>
              <a:ext cx="102750" cy="67825"/>
            </a:xfrm>
            <a:custGeom>
              <a:rect b="b" l="l" r="r" t="t"/>
              <a:pathLst>
                <a:path extrusionOk="0" h="2713" w="4110">
                  <a:moveTo>
                    <a:pt x="1344" y="1"/>
                  </a:moveTo>
                  <a:cubicBezTo>
                    <a:pt x="426" y="1"/>
                    <a:pt x="1" y="973"/>
                    <a:pt x="210" y="1427"/>
                  </a:cubicBezTo>
                  <a:cubicBezTo>
                    <a:pt x="436" y="1961"/>
                    <a:pt x="702" y="2355"/>
                    <a:pt x="1750" y="2355"/>
                  </a:cubicBezTo>
                  <a:cubicBezTo>
                    <a:pt x="1777" y="2355"/>
                    <a:pt x="1805" y="2355"/>
                    <a:pt x="1833" y="2354"/>
                  </a:cubicBezTo>
                  <a:cubicBezTo>
                    <a:pt x="2301" y="2337"/>
                    <a:pt x="2687" y="2298"/>
                    <a:pt x="3013" y="2298"/>
                  </a:cubicBezTo>
                  <a:cubicBezTo>
                    <a:pt x="3480" y="2298"/>
                    <a:pt x="3824" y="2378"/>
                    <a:pt x="4109" y="2713"/>
                  </a:cubicBezTo>
                  <a:cubicBezTo>
                    <a:pt x="4109" y="2713"/>
                    <a:pt x="3329" y="710"/>
                    <a:pt x="1981" y="141"/>
                  </a:cubicBezTo>
                  <a:cubicBezTo>
                    <a:pt x="1748" y="43"/>
                    <a:pt x="1535" y="1"/>
                    <a:pt x="1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4"/>
            <p:cNvSpPr/>
            <p:nvPr/>
          </p:nvSpPr>
          <p:spPr>
            <a:xfrm>
              <a:off x="-1169600" y="-302350"/>
              <a:ext cx="58000" cy="82575"/>
            </a:xfrm>
            <a:custGeom>
              <a:rect b="b" l="l" r="r" t="t"/>
              <a:pathLst>
                <a:path extrusionOk="0" h="3303" w="2320">
                  <a:moveTo>
                    <a:pt x="1036" y="0"/>
                  </a:moveTo>
                  <a:cubicBezTo>
                    <a:pt x="705" y="0"/>
                    <a:pt x="397" y="169"/>
                    <a:pt x="296" y="373"/>
                  </a:cubicBezTo>
                  <a:cubicBezTo>
                    <a:pt x="106" y="794"/>
                    <a:pt x="1" y="1174"/>
                    <a:pt x="612" y="1806"/>
                  </a:cubicBezTo>
                  <a:cubicBezTo>
                    <a:pt x="1202" y="2438"/>
                    <a:pt x="1645" y="2733"/>
                    <a:pt x="1581" y="3302"/>
                  </a:cubicBezTo>
                  <a:cubicBezTo>
                    <a:pt x="1581" y="3302"/>
                    <a:pt x="2319" y="1806"/>
                    <a:pt x="1961" y="752"/>
                  </a:cubicBezTo>
                  <a:cubicBezTo>
                    <a:pt x="1775" y="195"/>
                    <a:pt x="1392" y="0"/>
                    <a:pt x="1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23" name="Google Shape;62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075" y="884300"/>
            <a:ext cx="3308601" cy="337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5"/>
          <p:cNvSpPr txBox="1"/>
          <p:nvPr>
            <p:ph type="title"/>
          </p:nvPr>
        </p:nvSpPr>
        <p:spPr>
          <a:xfrm>
            <a:off x="769400" y="859575"/>
            <a:ext cx="72147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Neural</a:t>
            </a:r>
            <a:r>
              <a:rPr lang="en" sz="5000"/>
              <a:t> Net Model</a:t>
            </a:r>
            <a:endParaRPr sz="5000"/>
          </a:p>
        </p:txBody>
      </p:sp>
      <p:pic>
        <p:nvPicPr>
          <p:cNvPr id="629" name="Google Shape;629;p45"/>
          <p:cNvPicPr preferRelativeResize="0"/>
          <p:nvPr/>
        </p:nvPicPr>
        <p:blipFill rotWithShape="1">
          <a:blip r:embed="rId3">
            <a:alphaModFix/>
          </a:blip>
          <a:srcRect b="0" l="42538" r="0" t="0"/>
          <a:stretch/>
        </p:blipFill>
        <p:spPr>
          <a:xfrm>
            <a:off x="850575" y="1724225"/>
            <a:ext cx="3331326" cy="25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45"/>
          <p:cNvSpPr txBox="1"/>
          <p:nvPr>
            <p:ph idx="1" type="subTitle"/>
          </p:nvPr>
        </p:nvSpPr>
        <p:spPr>
          <a:xfrm>
            <a:off x="4460500" y="1764100"/>
            <a:ext cx="3803700" cy="24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Create </a:t>
            </a:r>
            <a:r>
              <a:rPr lang="en" sz="1500"/>
              <a:t>2D convolution layers (Relu activation), w/ max pooling operation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Flatten into a single dimension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Output layer Sigmoid for classification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Compile model with Adam optimizer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/>
              <a:t>Fit model with 20 epochs</a:t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46"/>
          <p:cNvSpPr txBox="1"/>
          <p:nvPr>
            <p:ph type="title"/>
          </p:nvPr>
        </p:nvSpPr>
        <p:spPr>
          <a:xfrm>
            <a:off x="769400" y="859575"/>
            <a:ext cx="41409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Winning Model</a:t>
            </a:r>
            <a:endParaRPr sz="5000"/>
          </a:p>
        </p:txBody>
      </p:sp>
      <p:grpSp>
        <p:nvGrpSpPr>
          <p:cNvPr id="636" name="Google Shape;636;p46"/>
          <p:cNvGrpSpPr/>
          <p:nvPr/>
        </p:nvGrpSpPr>
        <p:grpSpPr>
          <a:xfrm flipH="1" rot="395551">
            <a:off x="5830518" y="1623571"/>
            <a:ext cx="2005457" cy="1896841"/>
            <a:chOff x="-3590826" y="454775"/>
            <a:chExt cx="939759" cy="888862"/>
          </a:xfrm>
        </p:grpSpPr>
        <p:sp>
          <p:nvSpPr>
            <p:cNvPr id="637" name="Google Shape;637;p46"/>
            <p:cNvSpPr/>
            <p:nvPr/>
          </p:nvSpPr>
          <p:spPr>
            <a:xfrm>
              <a:off x="-2999630" y="819602"/>
              <a:ext cx="348563" cy="524035"/>
            </a:xfrm>
            <a:custGeom>
              <a:rect b="b" l="l" r="r" t="t"/>
              <a:pathLst>
                <a:path extrusionOk="0" h="17841" w="11867">
                  <a:moveTo>
                    <a:pt x="7019" y="601"/>
                  </a:moveTo>
                  <a:lnTo>
                    <a:pt x="6787" y="1254"/>
                  </a:lnTo>
                  <a:cubicBezTo>
                    <a:pt x="6682" y="1233"/>
                    <a:pt x="6582" y="1222"/>
                    <a:pt x="6482" y="1222"/>
                  </a:cubicBezTo>
                  <a:cubicBezTo>
                    <a:pt x="6381" y="1222"/>
                    <a:pt x="6281" y="1233"/>
                    <a:pt x="6176" y="1254"/>
                  </a:cubicBezTo>
                  <a:cubicBezTo>
                    <a:pt x="6134" y="1275"/>
                    <a:pt x="6071" y="1275"/>
                    <a:pt x="6007" y="1296"/>
                  </a:cubicBezTo>
                  <a:lnTo>
                    <a:pt x="5839" y="1064"/>
                  </a:lnTo>
                  <a:cubicBezTo>
                    <a:pt x="6028" y="1064"/>
                    <a:pt x="6239" y="1043"/>
                    <a:pt x="6408" y="938"/>
                  </a:cubicBezTo>
                  <a:cubicBezTo>
                    <a:pt x="6492" y="896"/>
                    <a:pt x="6555" y="853"/>
                    <a:pt x="6619" y="811"/>
                  </a:cubicBezTo>
                  <a:cubicBezTo>
                    <a:pt x="6745" y="727"/>
                    <a:pt x="6871" y="664"/>
                    <a:pt x="7019" y="601"/>
                  </a:cubicBezTo>
                  <a:close/>
                  <a:moveTo>
                    <a:pt x="4061" y="3308"/>
                  </a:moveTo>
                  <a:cubicBezTo>
                    <a:pt x="4135" y="3308"/>
                    <a:pt x="4208" y="3319"/>
                    <a:pt x="4279" y="3340"/>
                  </a:cubicBezTo>
                  <a:cubicBezTo>
                    <a:pt x="4448" y="3383"/>
                    <a:pt x="4869" y="4078"/>
                    <a:pt x="5249" y="5912"/>
                  </a:cubicBezTo>
                  <a:cubicBezTo>
                    <a:pt x="5038" y="6080"/>
                    <a:pt x="4806" y="6228"/>
                    <a:pt x="4574" y="6375"/>
                  </a:cubicBezTo>
                  <a:cubicBezTo>
                    <a:pt x="4300" y="6544"/>
                    <a:pt x="4047" y="6692"/>
                    <a:pt x="3773" y="6839"/>
                  </a:cubicBezTo>
                  <a:cubicBezTo>
                    <a:pt x="3668" y="6207"/>
                    <a:pt x="3436" y="5026"/>
                    <a:pt x="3267" y="4394"/>
                  </a:cubicBezTo>
                  <a:cubicBezTo>
                    <a:pt x="3183" y="4099"/>
                    <a:pt x="3267" y="3762"/>
                    <a:pt x="3499" y="3551"/>
                  </a:cubicBezTo>
                  <a:cubicBezTo>
                    <a:pt x="3640" y="3395"/>
                    <a:pt x="3850" y="3308"/>
                    <a:pt x="4061" y="3308"/>
                  </a:cubicBezTo>
                  <a:close/>
                  <a:moveTo>
                    <a:pt x="8764" y="2808"/>
                  </a:moveTo>
                  <a:cubicBezTo>
                    <a:pt x="8780" y="2808"/>
                    <a:pt x="8796" y="2810"/>
                    <a:pt x="8810" y="2814"/>
                  </a:cubicBezTo>
                  <a:cubicBezTo>
                    <a:pt x="8916" y="2835"/>
                    <a:pt x="9042" y="2877"/>
                    <a:pt x="9148" y="2919"/>
                  </a:cubicBezTo>
                  <a:cubicBezTo>
                    <a:pt x="9548" y="3151"/>
                    <a:pt x="9527" y="3741"/>
                    <a:pt x="9464" y="4415"/>
                  </a:cubicBezTo>
                  <a:lnTo>
                    <a:pt x="9464" y="4521"/>
                  </a:lnTo>
                  <a:cubicBezTo>
                    <a:pt x="9422" y="5174"/>
                    <a:pt x="9401" y="5827"/>
                    <a:pt x="9401" y="6523"/>
                  </a:cubicBezTo>
                  <a:lnTo>
                    <a:pt x="8853" y="6797"/>
                  </a:lnTo>
                  <a:cubicBezTo>
                    <a:pt x="8579" y="6965"/>
                    <a:pt x="8326" y="7113"/>
                    <a:pt x="8052" y="7261"/>
                  </a:cubicBezTo>
                  <a:lnTo>
                    <a:pt x="8052" y="5954"/>
                  </a:lnTo>
                  <a:cubicBezTo>
                    <a:pt x="8010" y="5090"/>
                    <a:pt x="8094" y="4226"/>
                    <a:pt x="8305" y="3404"/>
                  </a:cubicBezTo>
                  <a:cubicBezTo>
                    <a:pt x="8347" y="3214"/>
                    <a:pt x="8431" y="3045"/>
                    <a:pt x="8558" y="2898"/>
                  </a:cubicBezTo>
                  <a:cubicBezTo>
                    <a:pt x="8610" y="2846"/>
                    <a:pt x="8690" y="2808"/>
                    <a:pt x="8764" y="2808"/>
                  </a:cubicBezTo>
                  <a:close/>
                  <a:moveTo>
                    <a:pt x="9970" y="6017"/>
                  </a:moveTo>
                  <a:cubicBezTo>
                    <a:pt x="10075" y="6038"/>
                    <a:pt x="10180" y="6059"/>
                    <a:pt x="10265" y="6122"/>
                  </a:cubicBezTo>
                  <a:cubicBezTo>
                    <a:pt x="10433" y="6186"/>
                    <a:pt x="10560" y="6312"/>
                    <a:pt x="10644" y="6481"/>
                  </a:cubicBezTo>
                  <a:cubicBezTo>
                    <a:pt x="10686" y="6544"/>
                    <a:pt x="10707" y="6628"/>
                    <a:pt x="10707" y="6713"/>
                  </a:cubicBezTo>
                  <a:cubicBezTo>
                    <a:pt x="10728" y="6797"/>
                    <a:pt x="10707" y="6902"/>
                    <a:pt x="10686" y="6987"/>
                  </a:cubicBezTo>
                  <a:cubicBezTo>
                    <a:pt x="10644" y="7197"/>
                    <a:pt x="10539" y="7387"/>
                    <a:pt x="10433" y="7556"/>
                  </a:cubicBezTo>
                  <a:cubicBezTo>
                    <a:pt x="10180" y="7956"/>
                    <a:pt x="9906" y="8314"/>
                    <a:pt x="9548" y="8609"/>
                  </a:cubicBezTo>
                  <a:cubicBezTo>
                    <a:pt x="9232" y="8926"/>
                    <a:pt x="8853" y="9178"/>
                    <a:pt x="8431" y="9326"/>
                  </a:cubicBezTo>
                  <a:cubicBezTo>
                    <a:pt x="8347" y="9347"/>
                    <a:pt x="8241" y="9368"/>
                    <a:pt x="8136" y="9368"/>
                  </a:cubicBezTo>
                  <a:cubicBezTo>
                    <a:pt x="8111" y="9374"/>
                    <a:pt x="8085" y="9377"/>
                    <a:pt x="8057" y="9377"/>
                  </a:cubicBezTo>
                  <a:cubicBezTo>
                    <a:pt x="7990" y="9377"/>
                    <a:pt x="7915" y="9362"/>
                    <a:pt x="7841" y="9347"/>
                  </a:cubicBezTo>
                  <a:cubicBezTo>
                    <a:pt x="7672" y="9284"/>
                    <a:pt x="7546" y="9157"/>
                    <a:pt x="7483" y="8989"/>
                  </a:cubicBezTo>
                  <a:cubicBezTo>
                    <a:pt x="7356" y="8567"/>
                    <a:pt x="7462" y="8125"/>
                    <a:pt x="7757" y="7809"/>
                  </a:cubicBezTo>
                  <a:cubicBezTo>
                    <a:pt x="8136" y="7492"/>
                    <a:pt x="8515" y="7218"/>
                    <a:pt x="8916" y="6944"/>
                  </a:cubicBezTo>
                  <a:cubicBezTo>
                    <a:pt x="9316" y="6670"/>
                    <a:pt x="9738" y="6418"/>
                    <a:pt x="10138" y="6144"/>
                  </a:cubicBezTo>
                  <a:lnTo>
                    <a:pt x="10138" y="6144"/>
                  </a:lnTo>
                  <a:lnTo>
                    <a:pt x="9970" y="6228"/>
                  </a:lnTo>
                  <a:lnTo>
                    <a:pt x="9970" y="6017"/>
                  </a:lnTo>
                  <a:close/>
                  <a:moveTo>
                    <a:pt x="10771" y="8146"/>
                  </a:moveTo>
                  <a:cubicBezTo>
                    <a:pt x="11002" y="8399"/>
                    <a:pt x="11108" y="8757"/>
                    <a:pt x="11087" y="9094"/>
                  </a:cubicBezTo>
                  <a:cubicBezTo>
                    <a:pt x="10918" y="9790"/>
                    <a:pt x="9443" y="11413"/>
                    <a:pt x="8768" y="11518"/>
                  </a:cubicBezTo>
                  <a:cubicBezTo>
                    <a:pt x="8745" y="11521"/>
                    <a:pt x="8722" y="11523"/>
                    <a:pt x="8698" y="11523"/>
                  </a:cubicBezTo>
                  <a:cubicBezTo>
                    <a:pt x="8392" y="11523"/>
                    <a:pt x="8015" y="11279"/>
                    <a:pt x="7820" y="10928"/>
                  </a:cubicBezTo>
                  <a:cubicBezTo>
                    <a:pt x="7609" y="10591"/>
                    <a:pt x="7672" y="10127"/>
                    <a:pt x="7946" y="9832"/>
                  </a:cubicBezTo>
                  <a:cubicBezTo>
                    <a:pt x="8032" y="9851"/>
                    <a:pt x="8125" y="9861"/>
                    <a:pt x="8222" y="9861"/>
                  </a:cubicBezTo>
                  <a:cubicBezTo>
                    <a:pt x="8340" y="9861"/>
                    <a:pt x="8463" y="9846"/>
                    <a:pt x="8579" y="9811"/>
                  </a:cubicBezTo>
                  <a:cubicBezTo>
                    <a:pt x="9084" y="9663"/>
                    <a:pt x="9548" y="9389"/>
                    <a:pt x="9949" y="9031"/>
                  </a:cubicBezTo>
                  <a:cubicBezTo>
                    <a:pt x="10244" y="8778"/>
                    <a:pt x="10539" y="8462"/>
                    <a:pt x="10771" y="8146"/>
                  </a:cubicBezTo>
                  <a:close/>
                  <a:moveTo>
                    <a:pt x="11066" y="10338"/>
                  </a:moveTo>
                  <a:cubicBezTo>
                    <a:pt x="11213" y="10612"/>
                    <a:pt x="11255" y="10928"/>
                    <a:pt x="11213" y="11244"/>
                  </a:cubicBezTo>
                  <a:cubicBezTo>
                    <a:pt x="11066" y="11897"/>
                    <a:pt x="10096" y="12972"/>
                    <a:pt x="9527" y="12972"/>
                  </a:cubicBezTo>
                  <a:cubicBezTo>
                    <a:pt x="9507" y="12973"/>
                    <a:pt x="9487" y="12974"/>
                    <a:pt x="9467" y="12974"/>
                  </a:cubicBezTo>
                  <a:cubicBezTo>
                    <a:pt x="9131" y="12974"/>
                    <a:pt x="8819" y="12808"/>
                    <a:pt x="8600" y="12530"/>
                  </a:cubicBezTo>
                  <a:cubicBezTo>
                    <a:pt x="8515" y="12403"/>
                    <a:pt x="8452" y="12256"/>
                    <a:pt x="8452" y="12087"/>
                  </a:cubicBezTo>
                  <a:lnTo>
                    <a:pt x="8452" y="12087"/>
                  </a:lnTo>
                  <a:cubicBezTo>
                    <a:pt x="8536" y="12108"/>
                    <a:pt x="8621" y="12108"/>
                    <a:pt x="8705" y="12108"/>
                  </a:cubicBezTo>
                  <a:lnTo>
                    <a:pt x="8874" y="12108"/>
                  </a:lnTo>
                  <a:cubicBezTo>
                    <a:pt x="9527" y="12003"/>
                    <a:pt x="10454" y="11160"/>
                    <a:pt x="11066" y="10338"/>
                  </a:cubicBezTo>
                  <a:close/>
                  <a:moveTo>
                    <a:pt x="1243" y="10114"/>
                  </a:moveTo>
                  <a:cubicBezTo>
                    <a:pt x="1515" y="10114"/>
                    <a:pt x="1670" y="10398"/>
                    <a:pt x="1708" y="10548"/>
                  </a:cubicBezTo>
                  <a:cubicBezTo>
                    <a:pt x="1476" y="11581"/>
                    <a:pt x="1476" y="12677"/>
                    <a:pt x="1708" y="13731"/>
                  </a:cubicBezTo>
                  <a:cubicBezTo>
                    <a:pt x="1687" y="13857"/>
                    <a:pt x="1624" y="14300"/>
                    <a:pt x="1286" y="14342"/>
                  </a:cubicBezTo>
                  <a:cubicBezTo>
                    <a:pt x="1118" y="14152"/>
                    <a:pt x="886" y="13120"/>
                    <a:pt x="886" y="11834"/>
                  </a:cubicBezTo>
                  <a:cubicBezTo>
                    <a:pt x="886" y="10738"/>
                    <a:pt x="1033" y="10211"/>
                    <a:pt x="1139" y="10127"/>
                  </a:cubicBezTo>
                  <a:cubicBezTo>
                    <a:pt x="1175" y="10118"/>
                    <a:pt x="1210" y="10114"/>
                    <a:pt x="1243" y="10114"/>
                  </a:cubicBezTo>
                  <a:close/>
                  <a:moveTo>
                    <a:pt x="8410" y="13162"/>
                  </a:moveTo>
                  <a:cubicBezTo>
                    <a:pt x="8705" y="13415"/>
                    <a:pt x="9106" y="13562"/>
                    <a:pt x="9506" y="13583"/>
                  </a:cubicBezTo>
                  <a:lnTo>
                    <a:pt x="9548" y="13583"/>
                  </a:lnTo>
                  <a:cubicBezTo>
                    <a:pt x="9738" y="13562"/>
                    <a:pt x="9928" y="13520"/>
                    <a:pt x="10096" y="13436"/>
                  </a:cubicBezTo>
                  <a:cubicBezTo>
                    <a:pt x="10117" y="13647"/>
                    <a:pt x="10159" y="13878"/>
                    <a:pt x="10202" y="14110"/>
                  </a:cubicBezTo>
                  <a:cubicBezTo>
                    <a:pt x="10223" y="14258"/>
                    <a:pt x="10244" y="14405"/>
                    <a:pt x="10286" y="14553"/>
                  </a:cubicBezTo>
                  <a:cubicBezTo>
                    <a:pt x="10349" y="14743"/>
                    <a:pt x="10391" y="14953"/>
                    <a:pt x="10391" y="15164"/>
                  </a:cubicBezTo>
                  <a:cubicBezTo>
                    <a:pt x="10370" y="15375"/>
                    <a:pt x="10265" y="15543"/>
                    <a:pt x="10075" y="15628"/>
                  </a:cubicBezTo>
                  <a:cubicBezTo>
                    <a:pt x="9982" y="15670"/>
                    <a:pt x="9881" y="15692"/>
                    <a:pt x="9781" y="15692"/>
                  </a:cubicBezTo>
                  <a:cubicBezTo>
                    <a:pt x="9633" y="15692"/>
                    <a:pt x="9484" y="15644"/>
                    <a:pt x="9358" y="15543"/>
                  </a:cubicBezTo>
                  <a:cubicBezTo>
                    <a:pt x="8937" y="15248"/>
                    <a:pt x="8789" y="14721"/>
                    <a:pt x="8642" y="14174"/>
                  </a:cubicBezTo>
                  <a:lnTo>
                    <a:pt x="8642" y="14131"/>
                  </a:lnTo>
                  <a:cubicBezTo>
                    <a:pt x="8558" y="13836"/>
                    <a:pt x="8473" y="13499"/>
                    <a:pt x="8410" y="13162"/>
                  </a:cubicBezTo>
                  <a:close/>
                  <a:moveTo>
                    <a:pt x="5986" y="5891"/>
                  </a:moveTo>
                  <a:cubicBezTo>
                    <a:pt x="6007" y="5891"/>
                    <a:pt x="6155" y="6038"/>
                    <a:pt x="6197" y="6186"/>
                  </a:cubicBezTo>
                  <a:cubicBezTo>
                    <a:pt x="6302" y="6523"/>
                    <a:pt x="6366" y="6860"/>
                    <a:pt x="6345" y="7218"/>
                  </a:cubicBezTo>
                  <a:cubicBezTo>
                    <a:pt x="6323" y="7387"/>
                    <a:pt x="6302" y="7556"/>
                    <a:pt x="6239" y="7724"/>
                  </a:cubicBezTo>
                  <a:cubicBezTo>
                    <a:pt x="6218" y="7809"/>
                    <a:pt x="6176" y="7872"/>
                    <a:pt x="6134" y="7956"/>
                  </a:cubicBezTo>
                  <a:lnTo>
                    <a:pt x="5986" y="8188"/>
                  </a:lnTo>
                  <a:cubicBezTo>
                    <a:pt x="5586" y="8799"/>
                    <a:pt x="5017" y="9305"/>
                    <a:pt x="4363" y="9621"/>
                  </a:cubicBezTo>
                  <a:cubicBezTo>
                    <a:pt x="4701" y="9495"/>
                    <a:pt x="5038" y="9305"/>
                    <a:pt x="5333" y="9094"/>
                  </a:cubicBezTo>
                  <a:cubicBezTo>
                    <a:pt x="5438" y="9031"/>
                    <a:pt x="5544" y="8947"/>
                    <a:pt x="5628" y="8862"/>
                  </a:cubicBezTo>
                  <a:cubicBezTo>
                    <a:pt x="5733" y="10169"/>
                    <a:pt x="5733" y="11497"/>
                    <a:pt x="5649" y="12825"/>
                  </a:cubicBezTo>
                  <a:cubicBezTo>
                    <a:pt x="5480" y="15438"/>
                    <a:pt x="4743" y="15986"/>
                    <a:pt x="4532" y="16091"/>
                  </a:cubicBezTo>
                  <a:cubicBezTo>
                    <a:pt x="4462" y="16127"/>
                    <a:pt x="4391" y="16143"/>
                    <a:pt x="4322" y="16143"/>
                  </a:cubicBezTo>
                  <a:cubicBezTo>
                    <a:pt x="4226" y="16143"/>
                    <a:pt x="4133" y="16111"/>
                    <a:pt x="4047" y="16049"/>
                  </a:cubicBezTo>
                  <a:cubicBezTo>
                    <a:pt x="3815" y="15881"/>
                    <a:pt x="3689" y="15586"/>
                    <a:pt x="3710" y="15291"/>
                  </a:cubicBezTo>
                  <a:cubicBezTo>
                    <a:pt x="3879" y="13499"/>
                    <a:pt x="3963" y="11708"/>
                    <a:pt x="3942" y="9916"/>
                  </a:cubicBezTo>
                  <a:lnTo>
                    <a:pt x="3942" y="9916"/>
                  </a:lnTo>
                  <a:lnTo>
                    <a:pt x="3858" y="9958"/>
                  </a:lnTo>
                  <a:cubicBezTo>
                    <a:pt x="3689" y="10043"/>
                    <a:pt x="3520" y="10106"/>
                    <a:pt x="3352" y="10169"/>
                  </a:cubicBezTo>
                  <a:cubicBezTo>
                    <a:pt x="3352" y="10843"/>
                    <a:pt x="3352" y="11476"/>
                    <a:pt x="3331" y="12045"/>
                  </a:cubicBezTo>
                  <a:cubicBezTo>
                    <a:pt x="3204" y="11939"/>
                    <a:pt x="3078" y="11813"/>
                    <a:pt x="2972" y="11687"/>
                  </a:cubicBezTo>
                  <a:lnTo>
                    <a:pt x="2972" y="11687"/>
                  </a:lnTo>
                  <a:cubicBezTo>
                    <a:pt x="3015" y="11876"/>
                    <a:pt x="3099" y="12045"/>
                    <a:pt x="3204" y="12213"/>
                  </a:cubicBezTo>
                  <a:cubicBezTo>
                    <a:pt x="3246" y="12256"/>
                    <a:pt x="3289" y="12298"/>
                    <a:pt x="3310" y="12340"/>
                  </a:cubicBezTo>
                  <a:cubicBezTo>
                    <a:pt x="3310" y="12782"/>
                    <a:pt x="3267" y="13225"/>
                    <a:pt x="3246" y="13626"/>
                  </a:cubicBezTo>
                  <a:cubicBezTo>
                    <a:pt x="2993" y="13562"/>
                    <a:pt x="2719" y="13520"/>
                    <a:pt x="2445" y="13499"/>
                  </a:cubicBezTo>
                  <a:lnTo>
                    <a:pt x="2256" y="13499"/>
                  </a:lnTo>
                  <a:cubicBezTo>
                    <a:pt x="2087" y="12593"/>
                    <a:pt x="2087" y="11665"/>
                    <a:pt x="2256" y="10759"/>
                  </a:cubicBezTo>
                  <a:cubicBezTo>
                    <a:pt x="2593" y="10591"/>
                    <a:pt x="2867" y="10380"/>
                    <a:pt x="3120" y="10106"/>
                  </a:cubicBezTo>
                  <a:lnTo>
                    <a:pt x="3162" y="10085"/>
                  </a:lnTo>
                  <a:cubicBezTo>
                    <a:pt x="3078" y="9979"/>
                    <a:pt x="2993" y="9853"/>
                    <a:pt x="2930" y="9748"/>
                  </a:cubicBezTo>
                  <a:cubicBezTo>
                    <a:pt x="2825" y="9537"/>
                    <a:pt x="2741" y="9326"/>
                    <a:pt x="2698" y="9115"/>
                  </a:cubicBezTo>
                  <a:cubicBezTo>
                    <a:pt x="2677" y="9010"/>
                    <a:pt x="2677" y="8904"/>
                    <a:pt x="2719" y="8820"/>
                  </a:cubicBezTo>
                  <a:cubicBezTo>
                    <a:pt x="2741" y="8715"/>
                    <a:pt x="2783" y="8588"/>
                    <a:pt x="2825" y="8483"/>
                  </a:cubicBezTo>
                  <a:cubicBezTo>
                    <a:pt x="2867" y="8293"/>
                    <a:pt x="2951" y="8104"/>
                    <a:pt x="3015" y="7935"/>
                  </a:cubicBezTo>
                  <a:cubicBezTo>
                    <a:pt x="3668" y="7619"/>
                    <a:pt x="4279" y="7239"/>
                    <a:pt x="4869" y="6839"/>
                  </a:cubicBezTo>
                  <a:cubicBezTo>
                    <a:pt x="5185" y="6607"/>
                    <a:pt x="5480" y="6375"/>
                    <a:pt x="5754" y="6101"/>
                  </a:cubicBezTo>
                  <a:cubicBezTo>
                    <a:pt x="5839" y="6017"/>
                    <a:pt x="5881" y="5975"/>
                    <a:pt x="5923" y="5933"/>
                  </a:cubicBezTo>
                  <a:cubicBezTo>
                    <a:pt x="5965" y="5891"/>
                    <a:pt x="5986" y="5891"/>
                    <a:pt x="5986" y="5891"/>
                  </a:cubicBezTo>
                  <a:close/>
                  <a:moveTo>
                    <a:pt x="6502" y="1802"/>
                  </a:moveTo>
                  <a:cubicBezTo>
                    <a:pt x="7191" y="1802"/>
                    <a:pt x="7646" y="2572"/>
                    <a:pt x="7820" y="2919"/>
                  </a:cubicBezTo>
                  <a:cubicBezTo>
                    <a:pt x="7778" y="3024"/>
                    <a:pt x="7736" y="3109"/>
                    <a:pt x="7715" y="3214"/>
                  </a:cubicBezTo>
                  <a:cubicBezTo>
                    <a:pt x="7483" y="4099"/>
                    <a:pt x="7398" y="5026"/>
                    <a:pt x="7441" y="5954"/>
                  </a:cubicBezTo>
                  <a:cubicBezTo>
                    <a:pt x="7441" y="6439"/>
                    <a:pt x="7462" y="7134"/>
                    <a:pt x="7462" y="7682"/>
                  </a:cubicBezTo>
                  <a:cubicBezTo>
                    <a:pt x="7314" y="7830"/>
                    <a:pt x="7188" y="8040"/>
                    <a:pt x="7124" y="8251"/>
                  </a:cubicBezTo>
                  <a:cubicBezTo>
                    <a:pt x="7040" y="8525"/>
                    <a:pt x="7019" y="8820"/>
                    <a:pt x="7103" y="9094"/>
                  </a:cubicBezTo>
                  <a:cubicBezTo>
                    <a:pt x="7145" y="9263"/>
                    <a:pt x="7251" y="9431"/>
                    <a:pt x="7398" y="9558"/>
                  </a:cubicBezTo>
                  <a:cubicBezTo>
                    <a:pt x="7040" y="10043"/>
                    <a:pt x="6998" y="10696"/>
                    <a:pt x="7314" y="11202"/>
                  </a:cubicBezTo>
                  <a:cubicBezTo>
                    <a:pt x="7377" y="11328"/>
                    <a:pt x="7462" y="11455"/>
                    <a:pt x="7567" y="11560"/>
                  </a:cubicBezTo>
                  <a:cubicBezTo>
                    <a:pt x="7609" y="11813"/>
                    <a:pt x="7651" y="12150"/>
                    <a:pt x="7672" y="12319"/>
                  </a:cubicBezTo>
                  <a:cubicBezTo>
                    <a:pt x="7757" y="12993"/>
                    <a:pt x="7904" y="13647"/>
                    <a:pt x="8073" y="14279"/>
                  </a:cubicBezTo>
                  <a:lnTo>
                    <a:pt x="8073" y="14321"/>
                  </a:lnTo>
                  <a:cubicBezTo>
                    <a:pt x="8136" y="14595"/>
                    <a:pt x="8220" y="14848"/>
                    <a:pt x="8326" y="15101"/>
                  </a:cubicBezTo>
                  <a:cubicBezTo>
                    <a:pt x="8157" y="15670"/>
                    <a:pt x="7693" y="16070"/>
                    <a:pt x="7124" y="16155"/>
                  </a:cubicBezTo>
                  <a:lnTo>
                    <a:pt x="7103" y="16155"/>
                  </a:lnTo>
                  <a:cubicBezTo>
                    <a:pt x="7044" y="16162"/>
                    <a:pt x="6985" y="16165"/>
                    <a:pt x="6925" y="16165"/>
                  </a:cubicBezTo>
                  <a:cubicBezTo>
                    <a:pt x="6439" y="16165"/>
                    <a:pt x="5973" y="15936"/>
                    <a:pt x="5691" y="15522"/>
                  </a:cubicBezTo>
                  <a:cubicBezTo>
                    <a:pt x="6028" y="14679"/>
                    <a:pt x="6197" y="13773"/>
                    <a:pt x="6239" y="12846"/>
                  </a:cubicBezTo>
                  <a:cubicBezTo>
                    <a:pt x="6323" y="11328"/>
                    <a:pt x="6302" y="9790"/>
                    <a:pt x="6155" y="8272"/>
                  </a:cubicBezTo>
                  <a:lnTo>
                    <a:pt x="6323" y="8083"/>
                  </a:lnTo>
                  <a:cubicBezTo>
                    <a:pt x="6366" y="7998"/>
                    <a:pt x="6429" y="7914"/>
                    <a:pt x="6471" y="7809"/>
                  </a:cubicBezTo>
                  <a:cubicBezTo>
                    <a:pt x="6555" y="7619"/>
                    <a:pt x="6597" y="7429"/>
                    <a:pt x="6640" y="7239"/>
                  </a:cubicBezTo>
                  <a:cubicBezTo>
                    <a:pt x="6682" y="6839"/>
                    <a:pt x="6661" y="6439"/>
                    <a:pt x="6555" y="6059"/>
                  </a:cubicBezTo>
                  <a:cubicBezTo>
                    <a:pt x="6534" y="5954"/>
                    <a:pt x="6492" y="5848"/>
                    <a:pt x="6429" y="5764"/>
                  </a:cubicBezTo>
                  <a:cubicBezTo>
                    <a:pt x="6366" y="5638"/>
                    <a:pt x="6260" y="5532"/>
                    <a:pt x="6134" y="5469"/>
                  </a:cubicBezTo>
                  <a:cubicBezTo>
                    <a:pt x="6086" y="5453"/>
                    <a:pt x="6037" y="5446"/>
                    <a:pt x="5989" y="5446"/>
                  </a:cubicBezTo>
                  <a:cubicBezTo>
                    <a:pt x="5911" y="5446"/>
                    <a:pt x="5833" y="5464"/>
                    <a:pt x="5754" y="5490"/>
                  </a:cubicBezTo>
                  <a:cubicBezTo>
                    <a:pt x="5628" y="4858"/>
                    <a:pt x="5438" y="4247"/>
                    <a:pt x="5206" y="3657"/>
                  </a:cubicBezTo>
                  <a:cubicBezTo>
                    <a:pt x="5228" y="3340"/>
                    <a:pt x="5396" y="2013"/>
                    <a:pt x="6302" y="1823"/>
                  </a:cubicBezTo>
                  <a:cubicBezTo>
                    <a:pt x="6371" y="1809"/>
                    <a:pt x="6437" y="1802"/>
                    <a:pt x="6502" y="1802"/>
                  </a:cubicBezTo>
                  <a:close/>
                  <a:moveTo>
                    <a:pt x="7757" y="16576"/>
                  </a:moveTo>
                  <a:lnTo>
                    <a:pt x="7989" y="17040"/>
                  </a:lnTo>
                  <a:cubicBezTo>
                    <a:pt x="7950" y="17068"/>
                    <a:pt x="7921" y="17080"/>
                    <a:pt x="7888" y="17080"/>
                  </a:cubicBezTo>
                  <a:cubicBezTo>
                    <a:pt x="7849" y="17080"/>
                    <a:pt x="7805" y="17063"/>
                    <a:pt x="7736" y="17040"/>
                  </a:cubicBezTo>
                  <a:cubicBezTo>
                    <a:pt x="7567" y="16998"/>
                    <a:pt x="7398" y="16956"/>
                    <a:pt x="7230" y="16934"/>
                  </a:cubicBezTo>
                  <a:cubicBezTo>
                    <a:pt x="7187" y="16928"/>
                    <a:pt x="7142" y="16926"/>
                    <a:pt x="7096" y="16926"/>
                  </a:cubicBezTo>
                  <a:cubicBezTo>
                    <a:pt x="6985" y="16926"/>
                    <a:pt x="6870" y="16941"/>
                    <a:pt x="6766" y="16956"/>
                  </a:cubicBezTo>
                  <a:lnTo>
                    <a:pt x="6850" y="16745"/>
                  </a:lnTo>
                  <a:lnTo>
                    <a:pt x="6893" y="16745"/>
                  </a:lnTo>
                  <a:cubicBezTo>
                    <a:pt x="6998" y="16745"/>
                    <a:pt x="7082" y="16745"/>
                    <a:pt x="7188" y="16724"/>
                  </a:cubicBezTo>
                  <a:cubicBezTo>
                    <a:pt x="7377" y="16703"/>
                    <a:pt x="7588" y="16660"/>
                    <a:pt x="7757" y="16576"/>
                  </a:cubicBezTo>
                  <a:close/>
                  <a:moveTo>
                    <a:pt x="7137" y="0"/>
                  </a:moveTo>
                  <a:cubicBezTo>
                    <a:pt x="6833" y="0"/>
                    <a:pt x="6552" y="173"/>
                    <a:pt x="6302" y="305"/>
                  </a:cubicBezTo>
                  <a:lnTo>
                    <a:pt x="6113" y="432"/>
                  </a:lnTo>
                  <a:cubicBezTo>
                    <a:pt x="6062" y="457"/>
                    <a:pt x="5997" y="468"/>
                    <a:pt x="5925" y="468"/>
                  </a:cubicBezTo>
                  <a:cubicBezTo>
                    <a:pt x="5702" y="468"/>
                    <a:pt x="5413" y="364"/>
                    <a:pt x="5270" y="284"/>
                  </a:cubicBezTo>
                  <a:cubicBezTo>
                    <a:pt x="5221" y="258"/>
                    <a:pt x="5173" y="247"/>
                    <a:pt x="5127" y="247"/>
                  </a:cubicBezTo>
                  <a:cubicBezTo>
                    <a:pt x="4913" y="247"/>
                    <a:pt x="4752" y="498"/>
                    <a:pt x="4890" y="706"/>
                  </a:cubicBezTo>
                  <a:lnTo>
                    <a:pt x="5480" y="1591"/>
                  </a:lnTo>
                  <a:cubicBezTo>
                    <a:pt x="5101" y="1949"/>
                    <a:pt x="4827" y="2434"/>
                    <a:pt x="4722" y="2940"/>
                  </a:cubicBezTo>
                  <a:cubicBezTo>
                    <a:pt x="4637" y="2856"/>
                    <a:pt x="4553" y="2792"/>
                    <a:pt x="4448" y="2771"/>
                  </a:cubicBezTo>
                  <a:cubicBezTo>
                    <a:pt x="4316" y="2731"/>
                    <a:pt x="4181" y="2711"/>
                    <a:pt x="4047" y="2711"/>
                  </a:cubicBezTo>
                  <a:cubicBezTo>
                    <a:pt x="3689" y="2711"/>
                    <a:pt x="3339" y="2853"/>
                    <a:pt x="3078" y="3130"/>
                  </a:cubicBezTo>
                  <a:cubicBezTo>
                    <a:pt x="2698" y="3488"/>
                    <a:pt x="2551" y="4036"/>
                    <a:pt x="2698" y="4563"/>
                  </a:cubicBezTo>
                  <a:cubicBezTo>
                    <a:pt x="2888" y="5237"/>
                    <a:pt x="3141" y="6607"/>
                    <a:pt x="3225" y="7134"/>
                  </a:cubicBezTo>
                  <a:cubicBezTo>
                    <a:pt x="3036" y="7239"/>
                    <a:pt x="2846" y="7345"/>
                    <a:pt x="2656" y="7450"/>
                  </a:cubicBezTo>
                  <a:lnTo>
                    <a:pt x="2530" y="7513"/>
                  </a:lnTo>
                  <a:lnTo>
                    <a:pt x="2509" y="7619"/>
                  </a:lnTo>
                  <a:cubicBezTo>
                    <a:pt x="2445" y="7872"/>
                    <a:pt x="2382" y="8104"/>
                    <a:pt x="2361" y="8357"/>
                  </a:cubicBezTo>
                  <a:cubicBezTo>
                    <a:pt x="2340" y="8483"/>
                    <a:pt x="2319" y="8631"/>
                    <a:pt x="2298" y="8736"/>
                  </a:cubicBezTo>
                  <a:cubicBezTo>
                    <a:pt x="2298" y="8820"/>
                    <a:pt x="2298" y="8883"/>
                    <a:pt x="2298" y="8968"/>
                  </a:cubicBezTo>
                  <a:cubicBezTo>
                    <a:pt x="2319" y="9031"/>
                    <a:pt x="2319" y="9115"/>
                    <a:pt x="2361" y="9178"/>
                  </a:cubicBezTo>
                  <a:cubicBezTo>
                    <a:pt x="2424" y="9389"/>
                    <a:pt x="2530" y="9579"/>
                    <a:pt x="2656" y="9748"/>
                  </a:cubicBezTo>
                  <a:cubicBezTo>
                    <a:pt x="2509" y="9895"/>
                    <a:pt x="2361" y="10022"/>
                    <a:pt x="2171" y="10127"/>
                  </a:cubicBezTo>
                  <a:cubicBezTo>
                    <a:pt x="1995" y="9738"/>
                    <a:pt x="1624" y="9512"/>
                    <a:pt x="1223" y="9512"/>
                  </a:cubicBezTo>
                  <a:cubicBezTo>
                    <a:pt x="1147" y="9512"/>
                    <a:pt x="1069" y="9520"/>
                    <a:pt x="991" y="9537"/>
                  </a:cubicBezTo>
                  <a:cubicBezTo>
                    <a:pt x="1" y="9769"/>
                    <a:pt x="359" y="12930"/>
                    <a:pt x="359" y="13078"/>
                  </a:cubicBezTo>
                  <a:cubicBezTo>
                    <a:pt x="549" y="14743"/>
                    <a:pt x="949" y="14932"/>
                    <a:pt x="1244" y="14932"/>
                  </a:cubicBezTo>
                  <a:cubicBezTo>
                    <a:pt x="1834" y="14932"/>
                    <a:pt x="2129" y="14490"/>
                    <a:pt x="2235" y="14089"/>
                  </a:cubicBezTo>
                  <a:lnTo>
                    <a:pt x="2403" y="14110"/>
                  </a:lnTo>
                  <a:cubicBezTo>
                    <a:pt x="2698" y="14110"/>
                    <a:pt x="2972" y="14152"/>
                    <a:pt x="3225" y="14237"/>
                  </a:cubicBezTo>
                  <a:cubicBezTo>
                    <a:pt x="3204" y="14574"/>
                    <a:pt x="3183" y="14911"/>
                    <a:pt x="3141" y="15248"/>
                  </a:cubicBezTo>
                  <a:cubicBezTo>
                    <a:pt x="3099" y="15754"/>
                    <a:pt x="3310" y="16239"/>
                    <a:pt x="3731" y="16555"/>
                  </a:cubicBezTo>
                  <a:cubicBezTo>
                    <a:pt x="3900" y="16660"/>
                    <a:pt x="4111" y="16745"/>
                    <a:pt x="4321" y="16745"/>
                  </a:cubicBezTo>
                  <a:cubicBezTo>
                    <a:pt x="4490" y="16745"/>
                    <a:pt x="4658" y="16703"/>
                    <a:pt x="4785" y="16639"/>
                  </a:cubicBezTo>
                  <a:cubicBezTo>
                    <a:pt x="5038" y="16492"/>
                    <a:pt x="5249" y="16323"/>
                    <a:pt x="5396" y="16091"/>
                  </a:cubicBezTo>
                  <a:cubicBezTo>
                    <a:pt x="5628" y="16344"/>
                    <a:pt x="5944" y="16534"/>
                    <a:pt x="6260" y="16660"/>
                  </a:cubicBezTo>
                  <a:lnTo>
                    <a:pt x="5965" y="17440"/>
                  </a:lnTo>
                  <a:cubicBezTo>
                    <a:pt x="5923" y="17567"/>
                    <a:pt x="5965" y="17714"/>
                    <a:pt x="6092" y="17799"/>
                  </a:cubicBezTo>
                  <a:cubicBezTo>
                    <a:pt x="6134" y="17820"/>
                    <a:pt x="6197" y="17841"/>
                    <a:pt x="6239" y="17841"/>
                  </a:cubicBezTo>
                  <a:cubicBezTo>
                    <a:pt x="6323" y="17841"/>
                    <a:pt x="6408" y="17820"/>
                    <a:pt x="6450" y="17756"/>
                  </a:cubicBezTo>
                  <a:cubicBezTo>
                    <a:pt x="6625" y="17599"/>
                    <a:pt x="6844" y="17514"/>
                    <a:pt x="7058" y="17514"/>
                  </a:cubicBezTo>
                  <a:cubicBezTo>
                    <a:pt x="7102" y="17514"/>
                    <a:pt x="7145" y="17517"/>
                    <a:pt x="7188" y="17525"/>
                  </a:cubicBezTo>
                  <a:cubicBezTo>
                    <a:pt x="7335" y="17546"/>
                    <a:pt x="7462" y="17567"/>
                    <a:pt x="7567" y="17609"/>
                  </a:cubicBezTo>
                  <a:cubicBezTo>
                    <a:pt x="7686" y="17646"/>
                    <a:pt x="7789" y="17670"/>
                    <a:pt x="7891" y="17670"/>
                  </a:cubicBezTo>
                  <a:cubicBezTo>
                    <a:pt x="8081" y="17670"/>
                    <a:pt x="8271" y="17588"/>
                    <a:pt x="8558" y="17356"/>
                  </a:cubicBezTo>
                  <a:cubicBezTo>
                    <a:pt x="8684" y="17272"/>
                    <a:pt x="8705" y="17124"/>
                    <a:pt x="8642" y="16998"/>
                  </a:cubicBezTo>
                  <a:lnTo>
                    <a:pt x="8284" y="16260"/>
                  </a:lnTo>
                  <a:cubicBezTo>
                    <a:pt x="8452" y="16091"/>
                    <a:pt x="8600" y="15923"/>
                    <a:pt x="8705" y="15733"/>
                  </a:cubicBezTo>
                  <a:cubicBezTo>
                    <a:pt x="8810" y="15839"/>
                    <a:pt x="8916" y="15923"/>
                    <a:pt x="9021" y="16028"/>
                  </a:cubicBezTo>
                  <a:cubicBezTo>
                    <a:pt x="9253" y="16197"/>
                    <a:pt x="9527" y="16281"/>
                    <a:pt x="9801" y="16281"/>
                  </a:cubicBezTo>
                  <a:cubicBezTo>
                    <a:pt x="9991" y="16281"/>
                    <a:pt x="10180" y="16239"/>
                    <a:pt x="10328" y="16176"/>
                  </a:cubicBezTo>
                  <a:cubicBezTo>
                    <a:pt x="10728" y="15986"/>
                    <a:pt x="10960" y="15628"/>
                    <a:pt x="10981" y="15206"/>
                  </a:cubicBezTo>
                  <a:cubicBezTo>
                    <a:pt x="11002" y="14932"/>
                    <a:pt x="10960" y="14658"/>
                    <a:pt x="10876" y="14405"/>
                  </a:cubicBezTo>
                  <a:cubicBezTo>
                    <a:pt x="10834" y="14279"/>
                    <a:pt x="10813" y="14152"/>
                    <a:pt x="10792" y="14026"/>
                  </a:cubicBezTo>
                  <a:cubicBezTo>
                    <a:pt x="10749" y="13752"/>
                    <a:pt x="10707" y="13499"/>
                    <a:pt x="10644" y="13225"/>
                  </a:cubicBezTo>
                  <a:lnTo>
                    <a:pt x="10623" y="13078"/>
                  </a:lnTo>
                  <a:cubicBezTo>
                    <a:pt x="11171" y="12635"/>
                    <a:pt x="11571" y="12024"/>
                    <a:pt x="11782" y="11370"/>
                  </a:cubicBezTo>
                  <a:cubicBezTo>
                    <a:pt x="11867" y="10801"/>
                    <a:pt x="11740" y="10232"/>
                    <a:pt x="11424" y="9790"/>
                  </a:cubicBezTo>
                  <a:cubicBezTo>
                    <a:pt x="11529" y="9600"/>
                    <a:pt x="11614" y="9431"/>
                    <a:pt x="11656" y="9242"/>
                  </a:cubicBezTo>
                  <a:cubicBezTo>
                    <a:pt x="11824" y="8546"/>
                    <a:pt x="11361" y="7893"/>
                    <a:pt x="11108" y="7598"/>
                  </a:cubicBezTo>
                  <a:cubicBezTo>
                    <a:pt x="11192" y="7450"/>
                    <a:pt x="11255" y="7282"/>
                    <a:pt x="11297" y="7113"/>
                  </a:cubicBezTo>
                  <a:cubicBezTo>
                    <a:pt x="11340" y="6965"/>
                    <a:pt x="11340" y="6797"/>
                    <a:pt x="11340" y="6649"/>
                  </a:cubicBezTo>
                  <a:cubicBezTo>
                    <a:pt x="11276" y="6165"/>
                    <a:pt x="10981" y="5764"/>
                    <a:pt x="10539" y="5553"/>
                  </a:cubicBezTo>
                  <a:cubicBezTo>
                    <a:pt x="10370" y="5490"/>
                    <a:pt x="10202" y="5427"/>
                    <a:pt x="10012" y="5406"/>
                  </a:cubicBezTo>
                  <a:cubicBezTo>
                    <a:pt x="10012" y="5111"/>
                    <a:pt x="10033" y="4837"/>
                    <a:pt x="10075" y="4563"/>
                  </a:cubicBezTo>
                  <a:lnTo>
                    <a:pt x="10075" y="4457"/>
                  </a:lnTo>
                  <a:cubicBezTo>
                    <a:pt x="10117" y="3825"/>
                    <a:pt x="10202" y="2856"/>
                    <a:pt x="9443" y="2413"/>
                  </a:cubicBezTo>
                  <a:cubicBezTo>
                    <a:pt x="9274" y="2308"/>
                    <a:pt x="9084" y="2244"/>
                    <a:pt x="8895" y="2223"/>
                  </a:cubicBezTo>
                  <a:cubicBezTo>
                    <a:pt x="8843" y="2215"/>
                    <a:pt x="8792" y="2211"/>
                    <a:pt x="8740" y="2211"/>
                  </a:cubicBezTo>
                  <a:cubicBezTo>
                    <a:pt x="8541" y="2211"/>
                    <a:pt x="8350" y="2275"/>
                    <a:pt x="8199" y="2392"/>
                  </a:cubicBezTo>
                  <a:cubicBezTo>
                    <a:pt x="7989" y="2034"/>
                    <a:pt x="7693" y="1696"/>
                    <a:pt x="7335" y="1465"/>
                  </a:cubicBezTo>
                  <a:lnTo>
                    <a:pt x="7693" y="453"/>
                  </a:lnTo>
                  <a:cubicBezTo>
                    <a:pt x="7736" y="327"/>
                    <a:pt x="7672" y="179"/>
                    <a:pt x="7546" y="116"/>
                  </a:cubicBezTo>
                  <a:cubicBezTo>
                    <a:pt x="7405" y="33"/>
                    <a:pt x="7269" y="0"/>
                    <a:pt x="7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6"/>
            <p:cNvSpPr/>
            <p:nvPr/>
          </p:nvSpPr>
          <p:spPr>
            <a:xfrm>
              <a:off x="-2896858" y="925135"/>
              <a:ext cx="18593" cy="69965"/>
            </a:xfrm>
            <a:custGeom>
              <a:rect b="b" l="l" r="r" t="t"/>
              <a:pathLst>
                <a:path extrusionOk="0" h="2382" w="633">
                  <a:moveTo>
                    <a:pt x="633" y="0"/>
                  </a:moveTo>
                  <a:lnTo>
                    <a:pt x="633" y="0"/>
                  </a:lnTo>
                  <a:cubicBezTo>
                    <a:pt x="401" y="21"/>
                    <a:pt x="190" y="169"/>
                    <a:pt x="85" y="380"/>
                  </a:cubicBezTo>
                  <a:cubicBezTo>
                    <a:pt x="21" y="506"/>
                    <a:pt x="0" y="612"/>
                    <a:pt x="21" y="738"/>
                  </a:cubicBezTo>
                  <a:cubicBezTo>
                    <a:pt x="21" y="864"/>
                    <a:pt x="42" y="970"/>
                    <a:pt x="64" y="1096"/>
                  </a:cubicBezTo>
                  <a:cubicBezTo>
                    <a:pt x="127" y="1518"/>
                    <a:pt x="232" y="1960"/>
                    <a:pt x="359" y="2382"/>
                  </a:cubicBezTo>
                  <a:cubicBezTo>
                    <a:pt x="359" y="1939"/>
                    <a:pt x="316" y="1497"/>
                    <a:pt x="253" y="1054"/>
                  </a:cubicBezTo>
                  <a:cubicBezTo>
                    <a:pt x="190" y="864"/>
                    <a:pt x="169" y="654"/>
                    <a:pt x="232" y="443"/>
                  </a:cubicBezTo>
                  <a:cubicBezTo>
                    <a:pt x="295" y="253"/>
                    <a:pt x="443" y="85"/>
                    <a:pt x="6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6"/>
            <p:cNvSpPr/>
            <p:nvPr/>
          </p:nvSpPr>
          <p:spPr>
            <a:xfrm>
              <a:off x="-2867780" y="1107740"/>
              <a:ext cx="31605" cy="171506"/>
            </a:xfrm>
            <a:custGeom>
              <a:rect b="b" l="l" r="r" t="t"/>
              <a:pathLst>
                <a:path extrusionOk="0" h="5839" w="1076">
                  <a:moveTo>
                    <a:pt x="1013" y="1"/>
                  </a:moveTo>
                  <a:cubicBezTo>
                    <a:pt x="970" y="507"/>
                    <a:pt x="949" y="1012"/>
                    <a:pt x="907" y="1518"/>
                  </a:cubicBezTo>
                  <a:cubicBezTo>
                    <a:pt x="886" y="2003"/>
                    <a:pt x="844" y="2509"/>
                    <a:pt x="781" y="3015"/>
                  </a:cubicBezTo>
                  <a:cubicBezTo>
                    <a:pt x="739" y="3499"/>
                    <a:pt x="675" y="4005"/>
                    <a:pt x="570" y="4490"/>
                  </a:cubicBezTo>
                  <a:cubicBezTo>
                    <a:pt x="528" y="4743"/>
                    <a:pt x="465" y="4975"/>
                    <a:pt x="380" y="5228"/>
                  </a:cubicBezTo>
                  <a:cubicBezTo>
                    <a:pt x="317" y="5459"/>
                    <a:pt x="191" y="5670"/>
                    <a:pt x="1" y="5839"/>
                  </a:cubicBezTo>
                  <a:cubicBezTo>
                    <a:pt x="106" y="5776"/>
                    <a:pt x="212" y="5691"/>
                    <a:pt x="275" y="5586"/>
                  </a:cubicBezTo>
                  <a:cubicBezTo>
                    <a:pt x="359" y="5481"/>
                    <a:pt x="422" y="5354"/>
                    <a:pt x="465" y="5249"/>
                  </a:cubicBezTo>
                  <a:cubicBezTo>
                    <a:pt x="570" y="5017"/>
                    <a:pt x="654" y="4764"/>
                    <a:pt x="717" y="4532"/>
                  </a:cubicBezTo>
                  <a:cubicBezTo>
                    <a:pt x="844" y="4026"/>
                    <a:pt x="928" y="3520"/>
                    <a:pt x="991" y="3036"/>
                  </a:cubicBezTo>
                  <a:cubicBezTo>
                    <a:pt x="1013" y="2762"/>
                    <a:pt x="1034" y="2509"/>
                    <a:pt x="1034" y="2277"/>
                  </a:cubicBezTo>
                  <a:cubicBezTo>
                    <a:pt x="1055" y="2024"/>
                    <a:pt x="1076" y="1771"/>
                    <a:pt x="1076" y="1518"/>
                  </a:cubicBezTo>
                  <a:cubicBezTo>
                    <a:pt x="1076" y="1012"/>
                    <a:pt x="1076" y="507"/>
                    <a:pt x="1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6"/>
            <p:cNvSpPr/>
            <p:nvPr/>
          </p:nvSpPr>
          <p:spPr>
            <a:xfrm>
              <a:off x="-2812062" y="879315"/>
              <a:ext cx="32838" cy="35335"/>
            </a:xfrm>
            <a:custGeom>
              <a:rect b="b" l="l" r="r" t="t"/>
              <a:pathLst>
                <a:path extrusionOk="0" h="1203" w="1118">
                  <a:moveTo>
                    <a:pt x="1" y="1"/>
                  </a:moveTo>
                  <a:cubicBezTo>
                    <a:pt x="254" y="127"/>
                    <a:pt x="464" y="275"/>
                    <a:pt x="675" y="485"/>
                  </a:cubicBezTo>
                  <a:cubicBezTo>
                    <a:pt x="759" y="591"/>
                    <a:pt x="844" y="696"/>
                    <a:pt x="907" y="823"/>
                  </a:cubicBezTo>
                  <a:cubicBezTo>
                    <a:pt x="970" y="928"/>
                    <a:pt x="1033" y="1054"/>
                    <a:pt x="1097" y="1202"/>
                  </a:cubicBezTo>
                  <a:cubicBezTo>
                    <a:pt x="1118" y="886"/>
                    <a:pt x="1012" y="591"/>
                    <a:pt x="802" y="359"/>
                  </a:cubicBezTo>
                  <a:cubicBezTo>
                    <a:pt x="591" y="127"/>
                    <a:pt x="29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6"/>
            <p:cNvSpPr/>
            <p:nvPr/>
          </p:nvSpPr>
          <p:spPr>
            <a:xfrm>
              <a:off x="-2812679" y="1253835"/>
              <a:ext cx="47084" cy="34953"/>
            </a:xfrm>
            <a:custGeom>
              <a:rect b="b" l="l" r="r" t="t"/>
              <a:pathLst>
                <a:path extrusionOk="0" h="1190" w="1603">
                  <a:moveTo>
                    <a:pt x="1602" y="1"/>
                  </a:moveTo>
                  <a:lnTo>
                    <a:pt x="1602" y="1"/>
                  </a:lnTo>
                  <a:cubicBezTo>
                    <a:pt x="1497" y="148"/>
                    <a:pt x="1413" y="296"/>
                    <a:pt x="1307" y="443"/>
                  </a:cubicBezTo>
                  <a:cubicBezTo>
                    <a:pt x="1202" y="570"/>
                    <a:pt x="1097" y="696"/>
                    <a:pt x="970" y="802"/>
                  </a:cubicBezTo>
                  <a:cubicBezTo>
                    <a:pt x="844" y="907"/>
                    <a:pt x="696" y="991"/>
                    <a:pt x="528" y="1033"/>
                  </a:cubicBezTo>
                  <a:cubicBezTo>
                    <a:pt x="380" y="1097"/>
                    <a:pt x="190" y="1097"/>
                    <a:pt x="1" y="1139"/>
                  </a:cubicBezTo>
                  <a:cubicBezTo>
                    <a:pt x="140" y="1170"/>
                    <a:pt x="267" y="1189"/>
                    <a:pt x="400" y="1189"/>
                  </a:cubicBezTo>
                  <a:cubicBezTo>
                    <a:pt x="448" y="1189"/>
                    <a:pt x="498" y="1187"/>
                    <a:pt x="549" y="1181"/>
                  </a:cubicBezTo>
                  <a:cubicBezTo>
                    <a:pt x="738" y="1160"/>
                    <a:pt x="928" y="1076"/>
                    <a:pt x="1076" y="970"/>
                  </a:cubicBezTo>
                  <a:cubicBezTo>
                    <a:pt x="1223" y="844"/>
                    <a:pt x="1350" y="696"/>
                    <a:pt x="1434" y="528"/>
                  </a:cubicBezTo>
                  <a:cubicBezTo>
                    <a:pt x="1476" y="443"/>
                    <a:pt x="1518" y="359"/>
                    <a:pt x="1539" y="254"/>
                  </a:cubicBezTo>
                  <a:cubicBezTo>
                    <a:pt x="1560" y="169"/>
                    <a:pt x="1581" y="85"/>
                    <a:pt x="1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6"/>
            <p:cNvSpPr/>
            <p:nvPr/>
          </p:nvSpPr>
          <p:spPr>
            <a:xfrm>
              <a:off x="-3590826" y="454775"/>
              <a:ext cx="621581" cy="845546"/>
            </a:xfrm>
            <a:custGeom>
              <a:rect b="b" l="l" r="r" t="t"/>
              <a:pathLst>
                <a:path extrusionOk="0" h="28787" w="21162">
                  <a:moveTo>
                    <a:pt x="5723" y="608"/>
                  </a:moveTo>
                  <a:cubicBezTo>
                    <a:pt x="6098" y="612"/>
                    <a:pt x="6409" y="843"/>
                    <a:pt x="6535" y="1198"/>
                  </a:cubicBezTo>
                  <a:cubicBezTo>
                    <a:pt x="6440" y="1187"/>
                    <a:pt x="6345" y="1182"/>
                    <a:pt x="6251" y="1182"/>
                  </a:cubicBezTo>
                  <a:cubicBezTo>
                    <a:pt x="5968" y="1182"/>
                    <a:pt x="5692" y="1229"/>
                    <a:pt x="5439" y="1324"/>
                  </a:cubicBezTo>
                  <a:cubicBezTo>
                    <a:pt x="5228" y="1388"/>
                    <a:pt x="5038" y="1493"/>
                    <a:pt x="4870" y="1619"/>
                  </a:cubicBezTo>
                  <a:cubicBezTo>
                    <a:pt x="4870" y="1577"/>
                    <a:pt x="4870" y="1514"/>
                    <a:pt x="4870" y="1472"/>
                  </a:cubicBezTo>
                  <a:cubicBezTo>
                    <a:pt x="4870" y="1011"/>
                    <a:pt x="5244" y="613"/>
                    <a:pt x="5723" y="608"/>
                  </a:cubicBezTo>
                  <a:close/>
                  <a:moveTo>
                    <a:pt x="7167" y="1893"/>
                  </a:moveTo>
                  <a:cubicBezTo>
                    <a:pt x="9064" y="2399"/>
                    <a:pt x="11509" y="4170"/>
                    <a:pt x="12836" y="5266"/>
                  </a:cubicBezTo>
                  <a:cubicBezTo>
                    <a:pt x="12330" y="5392"/>
                    <a:pt x="11825" y="5518"/>
                    <a:pt x="11298" y="5687"/>
                  </a:cubicBezTo>
                  <a:cubicBezTo>
                    <a:pt x="10012" y="3917"/>
                    <a:pt x="8242" y="2589"/>
                    <a:pt x="7167" y="1893"/>
                  </a:cubicBezTo>
                  <a:close/>
                  <a:moveTo>
                    <a:pt x="13679" y="5708"/>
                  </a:moveTo>
                  <a:cubicBezTo>
                    <a:pt x="13700" y="6509"/>
                    <a:pt x="13700" y="7521"/>
                    <a:pt x="13700" y="7963"/>
                  </a:cubicBezTo>
                  <a:cubicBezTo>
                    <a:pt x="13511" y="7963"/>
                    <a:pt x="13216" y="8005"/>
                    <a:pt x="12878" y="8048"/>
                  </a:cubicBezTo>
                  <a:cubicBezTo>
                    <a:pt x="12857" y="7331"/>
                    <a:pt x="12731" y="6635"/>
                    <a:pt x="12541" y="5940"/>
                  </a:cubicBezTo>
                  <a:cubicBezTo>
                    <a:pt x="12921" y="5856"/>
                    <a:pt x="13300" y="5771"/>
                    <a:pt x="13679" y="5708"/>
                  </a:cubicBezTo>
                  <a:close/>
                  <a:moveTo>
                    <a:pt x="6235" y="1780"/>
                  </a:moveTo>
                  <a:cubicBezTo>
                    <a:pt x="6300" y="1780"/>
                    <a:pt x="6365" y="1783"/>
                    <a:pt x="6429" y="1788"/>
                  </a:cubicBezTo>
                  <a:cubicBezTo>
                    <a:pt x="7209" y="2252"/>
                    <a:pt x="9464" y="3685"/>
                    <a:pt x="11003" y="5771"/>
                  </a:cubicBezTo>
                  <a:cubicBezTo>
                    <a:pt x="9148" y="6404"/>
                    <a:pt x="7357" y="7183"/>
                    <a:pt x="5628" y="8132"/>
                  </a:cubicBezTo>
                  <a:cubicBezTo>
                    <a:pt x="4848" y="5729"/>
                    <a:pt x="5418" y="2736"/>
                    <a:pt x="5607" y="1872"/>
                  </a:cubicBezTo>
                  <a:lnTo>
                    <a:pt x="5628" y="1872"/>
                  </a:lnTo>
                  <a:cubicBezTo>
                    <a:pt x="5821" y="1808"/>
                    <a:pt x="6027" y="1780"/>
                    <a:pt x="6235" y="1780"/>
                  </a:cubicBezTo>
                  <a:close/>
                  <a:moveTo>
                    <a:pt x="12267" y="6024"/>
                  </a:moveTo>
                  <a:cubicBezTo>
                    <a:pt x="12478" y="6699"/>
                    <a:pt x="12583" y="7394"/>
                    <a:pt x="12626" y="8090"/>
                  </a:cubicBezTo>
                  <a:cubicBezTo>
                    <a:pt x="12394" y="8132"/>
                    <a:pt x="12141" y="8174"/>
                    <a:pt x="11888" y="8216"/>
                  </a:cubicBezTo>
                  <a:cubicBezTo>
                    <a:pt x="11761" y="7563"/>
                    <a:pt x="11551" y="6931"/>
                    <a:pt x="11277" y="6319"/>
                  </a:cubicBezTo>
                  <a:cubicBezTo>
                    <a:pt x="11593" y="6214"/>
                    <a:pt x="11930" y="6109"/>
                    <a:pt x="12267" y="6024"/>
                  </a:cubicBezTo>
                  <a:close/>
                  <a:moveTo>
                    <a:pt x="11003" y="6404"/>
                  </a:moveTo>
                  <a:cubicBezTo>
                    <a:pt x="11256" y="7015"/>
                    <a:pt x="11466" y="7626"/>
                    <a:pt x="11593" y="8279"/>
                  </a:cubicBezTo>
                  <a:cubicBezTo>
                    <a:pt x="11382" y="8322"/>
                    <a:pt x="11150" y="8364"/>
                    <a:pt x="10918" y="8427"/>
                  </a:cubicBezTo>
                  <a:lnTo>
                    <a:pt x="10160" y="6699"/>
                  </a:lnTo>
                  <a:cubicBezTo>
                    <a:pt x="10434" y="6593"/>
                    <a:pt x="10708" y="6509"/>
                    <a:pt x="10982" y="6404"/>
                  </a:cubicBezTo>
                  <a:close/>
                  <a:moveTo>
                    <a:pt x="9886" y="6804"/>
                  </a:moveTo>
                  <a:lnTo>
                    <a:pt x="10644" y="8511"/>
                  </a:lnTo>
                  <a:cubicBezTo>
                    <a:pt x="10265" y="8617"/>
                    <a:pt x="9865" y="8743"/>
                    <a:pt x="9485" y="8891"/>
                  </a:cubicBezTo>
                  <a:lnTo>
                    <a:pt x="8621" y="7352"/>
                  </a:lnTo>
                  <a:cubicBezTo>
                    <a:pt x="9022" y="7162"/>
                    <a:pt x="9443" y="6973"/>
                    <a:pt x="9886" y="6804"/>
                  </a:cubicBezTo>
                  <a:close/>
                  <a:moveTo>
                    <a:pt x="5270" y="2062"/>
                  </a:moveTo>
                  <a:cubicBezTo>
                    <a:pt x="5038" y="3179"/>
                    <a:pt x="4596" y="5961"/>
                    <a:pt x="5354" y="8279"/>
                  </a:cubicBezTo>
                  <a:cubicBezTo>
                    <a:pt x="4574" y="8701"/>
                    <a:pt x="3900" y="9101"/>
                    <a:pt x="3415" y="9396"/>
                  </a:cubicBezTo>
                  <a:cubicBezTo>
                    <a:pt x="3415" y="7268"/>
                    <a:pt x="3731" y="3116"/>
                    <a:pt x="5270" y="2062"/>
                  </a:cubicBezTo>
                  <a:close/>
                  <a:moveTo>
                    <a:pt x="8326" y="7457"/>
                  </a:moveTo>
                  <a:lnTo>
                    <a:pt x="9190" y="8996"/>
                  </a:lnTo>
                  <a:cubicBezTo>
                    <a:pt x="8748" y="9165"/>
                    <a:pt x="8326" y="9375"/>
                    <a:pt x="7905" y="9607"/>
                  </a:cubicBezTo>
                  <a:cubicBezTo>
                    <a:pt x="7652" y="9186"/>
                    <a:pt x="7251" y="8469"/>
                    <a:pt x="7040" y="8069"/>
                  </a:cubicBezTo>
                  <a:cubicBezTo>
                    <a:pt x="7462" y="7858"/>
                    <a:pt x="7883" y="7668"/>
                    <a:pt x="8326" y="7457"/>
                  </a:cubicBezTo>
                  <a:close/>
                  <a:moveTo>
                    <a:pt x="6771" y="8203"/>
                  </a:moveTo>
                  <a:cubicBezTo>
                    <a:pt x="7004" y="8606"/>
                    <a:pt x="7400" y="9336"/>
                    <a:pt x="7652" y="9776"/>
                  </a:cubicBezTo>
                  <a:cubicBezTo>
                    <a:pt x="7293" y="10008"/>
                    <a:pt x="6935" y="10261"/>
                    <a:pt x="6619" y="10556"/>
                  </a:cubicBezTo>
                  <a:lnTo>
                    <a:pt x="5396" y="8954"/>
                  </a:lnTo>
                  <a:cubicBezTo>
                    <a:pt x="5813" y="8704"/>
                    <a:pt x="6272" y="8453"/>
                    <a:pt x="6771" y="8203"/>
                  </a:cubicBezTo>
                  <a:close/>
                  <a:moveTo>
                    <a:pt x="5144" y="9101"/>
                  </a:moveTo>
                  <a:lnTo>
                    <a:pt x="6492" y="10851"/>
                  </a:lnTo>
                  <a:cubicBezTo>
                    <a:pt x="6429" y="10851"/>
                    <a:pt x="6387" y="10830"/>
                    <a:pt x="6324" y="10830"/>
                  </a:cubicBezTo>
                  <a:cubicBezTo>
                    <a:pt x="6214" y="10813"/>
                    <a:pt x="6102" y="10805"/>
                    <a:pt x="5990" y="10805"/>
                  </a:cubicBezTo>
                  <a:cubicBezTo>
                    <a:pt x="5674" y="10805"/>
                    <a:pt x="5355" y="10868"/>
                    <a:pt x="5059" y="10977"/>
                  </a:cubicBezTo>
                  <a:cubicBezTo>
                    <a:pt x="4743" y="10556"/>
                    <a:pt x="4448" y="10113"/>
                    <a:pt x="4216" y="9649"/>
                  </a:cubicBezTo>
                  <a:cubicBezTo>
                    <a:pt x="4469" y="9481"/>
                    <a:pt x="4785" y="9291"/>
                    <a:pt x="5144" y="9101"/>
                  </a:cubicBezTo>
                  <a:close/>
                  <a:moveTo>
                    <a:pt x="3942" y="9776"/>
                  </a:moveTo>
                  <a:cubicBezTo>
                    <a:pt x="4195" y="10239"/>
                    <a:pt x="4469" y="10682"/>
                    <a:pt x="4806" y="11104"/>
                  </a:cubicBezTo>
                  <a:cubicBezTo>
                    <a:pt x="4574" y="11230"/>
                    <a:pt x="4364" y="11420"/>
                    <a:pt x="4216" y="11652"/>
                  </a:cubicBezTo>
                  <a:lnTo>
                    <a:pt x="3205" y="10261"/>
                  </a:lnTo>
                  <a:cubicBezTo>
                    <a:pt x="3373" y="10134"/>
                    <a:pt x="3626" y="9987"/>
                    <a:pt x="3942" y="9776"/>
                  </a:cubicBezTo>
                  <a:close/>
                  <a:moveTo>
                    <a:pt x="18169" y="9586"/>
                  </a:moveTo>
                  <a:cubicBezTo>
                    <a:pt x="19496" y="10977"/>
                    <a:pt x="20698" y="13401"/>
                    <a:pt x="20403" y="17595"/>
                  </a:cubicBezTo>
                  <a:lnTo>
                    <a:pt x="20382" y="17595"/>
                  </a:lnTo>
                  <a:cubicBezTo>
                    <a:pt x="19813" y="25583"/>
                    <a:pt x="11698" y="27880"/>
                    <a:pt x="10623" y="28154"/>
                  </a:cubicBezTo>
                  <a:cubicBezTo>
                    <a:pt x="8958" y="27079"/>
                    <a:pt x="6239" y="23855"/>
                    <a:pt x="4975" y="22316"/>
                  </a:cubicBezTo>
                  <a:cubicBezTo>
                    <a:pt x="5144" y="22126"/>
                    <a:pt x="5270" y="21895"/>
                    <a:pt x="5354" y="21663"/>
                  </a:cubicBezTo>
                  <a:lnTo>
                    <a:pt x="5354" y="21663"/>
                  </a:lnTo>
                  <a:cubicBezTo>
                    <a:pt x="5207" y="21916"/>
                    <a:pt x="4996" y="22147"/>
                    <a:pt x="4764" y="22337"/>
                  </a:cubicBezTo>
                  <a:cubicBezTo>
                    <a:pt x="4532" y="22527"/>
                    <a:pt x="4279" y="22653"/>
                    <a:pt x="3984" y="22695"/>
                  </a:cubicBezTo>
                  <a:cubicBezTo>
                    <a:pt x="3851" y="22720"/>
                    <a:pt x="3717" y="22732"/>
                    <a:pt x="3585" y="22732"/>
                  </a:cubicBezTo>
                  <a:cubicBezTo>
                    <a:pt x="3153" y="22732"/>
                    <a:pt x="2732" y="22605"/>
                    <a:pt x="2361" y="22379"/>
                  </a:cubicBezTo>
                  <a:cubicBezTo>
                    <a:pt x="2109" y="22232"/>
                    <a:pt x="1898" y="22063"/>
                    <a:pt x="1729" y="21852"/>
                  </a:cubicBezTo>
                  <a:cubicBezTo>
                    <a:pt x="1540" y="21621"/>
                    <a:pt x="1392" y="21389"/>
                    <a:pt x="1266" y="21136"/>
                  </a:cubicBezTo>
                  <a:cubicBezTo>
                    <a:pt x="992" y="20609"/>
                    <a:pt x="802" y="20061"/>
                    <a:pt x="696" y="19492"/>
                  </a:cubicBezTo>
                  <a:cubicBezTo>
                    <a:pt x="570" y="18944"/>
                    <a:pt x="591" y="18375"/>
                    <a:pt x="739" y="17827"/>
                  </a:cubicBezTo>
                  <a:cubicBezTo>
                    <a:pt x="865" y="17300"/>
                    <a:pt x="1266" y="16900"/>
                    <a:pt x="1771" y="16752"/>
                  </a:cubicBezTo>
                  <a:cubicBezTo>
                    <a:pt x="1966" y="16690"/>
                    <a:pt x="2170" y="16659"/>
                    <a:pt x="2372" y="16659"/>
                  </a:cubicBezTo>
                  <a:cubicBezTo>
                    <a:pt x="2717" y="16659"/>
                    <a:pt x="3060" y="16748"/>
                    <a:pt x="3352" y="16921"/>
                  </a:cubicBezTo>
                  <a:cubicBezTo>
                    <a:pt x="3879" y="17174"/>
                    <a:pt x="4343" y="17532"/>
                    <a:pt x="4722" y="17995"/>
                  </a:cubicBezTo>
                  <a:cubicBezTo>
                    <a:pt x="5354" y="19028"/>
                    <a:pt x="5818" y="20145"/>
                    <a:pt x="6092" y="21325"/>
                  </a:cubicBezTo>
                  <a:cubicBezTo>
                    <a:pt x="7905" y="17953"/>
                    <a:pt x="8221" y="13232"/>
                    <a:pt x="7230" y="11483"/>
                  </a:cubicBezTo>
                  <a:lnTo>
                    <a:pt x="7230" y="11483"/>
                  </a:lnTo>
                  <a:cubicBezTo>
                    <a:pt x="7813" y="11581"/>
                    <a:pt x="9055" y="11750"/>
                    <a:pt x="10567" y="11750"/>
                  </a:cubicBezTo>
                  <a:cubicBezTo>
                    <a:pt x="12936" y="11750"/>
                    <a:pt x="15969" y="11336"/>
                    <a:pt x="18169" y="9586"/>
                  </a:cubicBezTo>
                  <a:close/>
                  <a:moveTo>
                    <a:pt x="5740" y="1"/>
                  </a:moveTo>
                  <a:cubicBezTo>
                    <a:pt x="5607" y="1"/>
                    <a:pt x="5470" y="20"/>
                    <a:pt x="5333" y="60"/>
                  </a:cubicBezTo>
                  <a:cubicBezTo>
                    <a:pt x="4469" y="313"/>
                    <a:pt x="4048" y="1261"/>
                    <a:pt x="4406" y="2083"/>
                  </a:cubicBezTo>
                  <a:cubicBezTo>
                    <a:pt x="2825" y="4064"/>
                    <a:pt x="2825" y="8785"/>
                    <a:pt x="2825" y="9776"/>
                  </a:cubicBezTo>
                  <a:lnTo>
                    <a:pt x="2614" y="9923"/>
                  </a:lnTo>
                  <a:lnTo>
                    <a:pt x="2340" y="10092"/>
                  </a:lnTo>
                  <a:lnTo>
                    <a:pt x="3162" y="11230"/>
                  </a:lnTo>
                  <a:cubicBezTo>
                    <a:pt x="3062" y="11186"/>
                    <a:pt x="2951" y="11161"/>
                    <a:pt x="2828" y="11161"/>
                  </a:cubicBezTo>
                  <a:cubicBezTo>
                    <a:pt x="2539" y="11161"/>
                    <a:pt x="2186" y="11302"/>
                    <a:pt x="1771" y="11673"/>
                  </a:cubicBezTo>
                  <a:cubicBezTo>
                    <a:pt x="1" y="13253"/>
                    <a:pt x="1055" y="15551"/>
                    <a:pt x="1476" y="16288"/>
                  </a:cubicBezTo>
                  <a:cubicBezTo>
                    <a:pt x="1181" y="16373"/>
                    <a:pt x="928" y="16541"/>
                    <a:pt x="718" y="16752"/>
                  </a:cubicBezTo>
                  <a:cubicBezTo>
                    <a:pt x="486" y="17005"/>
                    <a:pt x="296" y="17300"/>
                    <a:pt x="191" y="17637"/>
                  </a:cubicBezTo>
                  <a:cubicBezTo>
                    <a:pt x="22" y="18269"/>
                    <a:pt x="1" y="18944"/>
                    <a:pt x="148" y="19597"/>
                  </a:cubicBezTo>
                  <a:cubicBezTo>
                    <a:pt x="275" y="20230"/>
                    <a:pt x="486" y="20820"/>
                    <a:pt x="823" y="21389"/>
                  </a:cubicBezTo>
                  <a:cubicBezTo>
                    <a:pt x="970" y="21663"/>
                    <a:pt x="1160" y="21937"/>
                    <a:pt x="1392" y="22169"/>
                  </a:cubicBezTo>
                  <a:cubicBezTo>
                    <a:pt x="1603" y="22421"/>
                    <a:pt x="1877" y="22611"/>
                    <a:pt x="2172" y="22759"/>
                  </a:cubicBezTo>
                  <a:cubicBezTo>
                    <a:pt x="2541" y="22956"/>
                    <a:pt x="2942" y="23055"/>
                    <a:pt x="3346" y="23055"/>
                  </a:cubicBezTo>
                  <a:cubicBezTo>
                    <a:pt x="3589" y="23055"/>
                    <a:pt x="3832" y="23019"/>
                    <a:pt x="4069" y="22948"/>
                  </a:cubicBezTo>
                  <a:cubicBezTo>
                    <a:pt x="4237" y="22906"/>
                    <a:pt x="4406" y="22822"/>
                    <a:pt x="4553" y="22717"/>
                  </a:cubicBezTo>
                  <a:cubicBezTo>
                    <a:pt x="5881" y="24318"/>
                    <a:pt x="8684" y="27648"/>
                    <a:pt x="10434" y="28723"/>
                  </a:cubicBezTo>
                  <a:lnTo>
                    <a:pt x="10539" y="28786"/>
                  </a:lnTo>
                  <a:lnTo>
                    <a:pt x="10665" y="28765"/>
                  </a:lnTo>
                  <a:cubicBezTo>
                    <a:pt x="10750" y="28744"/>
                    <a:pt x="20339" y="26595"/>
                    <a:pt x="20993" y="17637"/>
                  </a:cubicBezTo>
                  <a:cubicBezTo>
                    <a:pt x="21161" y="15951"/>
                    <a:pt x="20993" y="14265"/>
                    <a:pt x="20550" y="12642"/>
                  </a:cubicBezTo>
                  <a:cubicBezTo>
                    <a:pt x="20487" y="10598"/>
                    <a:pt x="19749" y="6193"/>
                    <a:pt x="14291" y="5518"/>
                  </a:cubicBezTo>
                  <a:lnTo>
                    <a:pt x="14291" y="5350"/>
                  </a:lnTo>
                  <a:lnTo>
                    <a:pt x="14291" y="5013"/>
                  </a:lnTo>
                  <a:lnTo>
                    <a:pt x="13953" y="5055"/>
                  </a:lnTo>
                  <a:lnTo>
                    <a:pt x="13595" y="5118"/>
                  </a:lnTo>
                  <a:cubicBezTo>
                    <a:pt x="12963" y="4570"/>
                    <a:pt x="9759" y="1851"/>
                    <a:pt x="7167" y="1282"/>
                  </a:cubicBezTo>
                  <a:cubicBezTo>
                    <a:pt x="7078" y="537"/>
                    <a:pt x="6452" y="1"/>
                    <a:pt x="57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6"/>
            <p:cNvSpPr/>
            <p:nvPr/>
          </p:nvSpPr>
          <p:spPr>
            <a:xfrm>
              <a:off x="-3353708" y="1091027"/>
              <a:ext cx="260652" cy="162224"/>
            </a:xfrm>
            <a:custGeom>
              <a:rect b="b" l="l" r="r" t="t"/>
              <a:pathLst>
                <a:path extrusionOk="0" h="5523" w="8874">
                  <a:moveTo>
                    <a:pt x="4189" y="3387"/>
                  </a:moveTo>
                  <a:cubicBezTo>
                    <a:pt x="4716" y="3387"/>
                    <a:pt x="5247" y="3520"/>
                    <a:pt x="5733" y="3794"/>
                  </a:cubicBezTo>
                  <a:lnTo>
                    <a:pt x="5670" y="3858"/>
                  </a:lnTo>
                  <a:lnTo>
                    <a:pt x="5649" y="3900"/>
                  </a:lnTo>
                  <a:cubicBezTo>
                    <a:pt x="5606" y="3942"/>
                    <a:pt x="5564" y="4005"/>
                    <a:pt x="5501" y="4068"/>
                  </a:cubicBezTo>
                  <a:lnTo>
                    <a:pt x="5353" y="4258"/>
                  </a:lnTo>
                  <a:lnTo>
                    <a:pt x="5269" y="4342"/>
                  </a:lnTo>
                  <a:lnTo>
                    <a:pt x="5227" y="4406"/>
                  </a:lnTo>
                  <a:lnTo>
                    <a:pt x="5079" y="4553"/>
                  </a:lnTo>
                  <a:cubicBezTo>
                    <a:pt x="4974" y="4659"/>
                    <a:pt x="4890" y="4743"/>
                    <a:pt x="4784" y="4806"/>
                  </a:cubicBezTo>
                  <a:cubicBezTo>
                    <a:pt x="4742" y="4848"/>
                    <a:pt x="4700" y="4869"/>
                    <a:pt x="4658" y="4911"/>
                  </a:cubicBezTo>
                  <a:cubicBezTo>
                    <a:pt x="4489" y="5017"/>
                    <a:pt x="4321" y="5101"/>
                    <a:pt x="4152" y="5164"/>
                  </a:cubicBezTo>
                  <a:cubicBezTo>
                    <a:pt x="4013" y="5216"/>
                    <a:pt x="3846" y="5254"/>
                    <a:pt x="3697" y="5254"/>
                  </a:cubicBezTo>
                  <a:cubicBezTo>
                    <a:pt x="3665" y="5254"/>
                    <a:pt x="3634" y="5252"/>
                    <a:pt x="3604" y="5249"/>
                  </a:cubicBezTo>
                  <a:lnTo>
                    <a:pt x="3457" y="5228"/>
                  </a:lnTo>
                  <a:lnTo>
                    <a:pt x="3372" y="5207"/>
                  </a:lnTo>
                  <a:lnTo>
                    <a:pt x="3330" y="5207"/>
                  </a:lnTo>
                  <a:cubicBezTo>
                    <a:pt x="3309" y="5185"/>
                    <a:pt x="3267" y="5185"/>
                    <a:pt x="3246" y="5164"/>
                  </a:cubicBezTo>
                  <a:cubicBezTo>
                    <a:pt x="3162" y="5122"/>
                    <a:pt x="3098" y="5101"/>
                    <a:pt x="3014" y="5059"/>
                  </a:cubicBezTo>
                  <a:cubicBezTo>
                    <a:pt x="2993" y="5038"/>
                    <a:pt x="2951" y="5017"/>
                    <a:pt x="2909" y="4975"/>
                  </a:cubicBezTo>
                  <a:lnTo>
                    <a:pt x="2845" y="4933"/>
                  </a:lnTo>
                  <a:lnTo>
                    <a:pt x="2803" y="4911"/>
                  </a:lnTo>
                  <a:cubicBezTo>
                    <a:pt x="2782" y="4869"/>
                    <a:pt x="2740" y="4848"/>
                    <a:pt x="2719" y="4806"/>
                  </a:cubicBezTo>
                  <a:cubicBezTo>
                    <a:pt x="2677" y="4785"/>
                    <a:pt x="2571" y="4680"/>
                    <a:pt x="2508" y="4616"/>
                  </a:cubicBezTo>
                  <a:cubicBezTo>
                    <a:pt x="2382" y="4469"/>
                    <a:pt x="2255" y="4300"/>
                    <a:pt x="2150" y="4132"/>
                  </a:cubicBezTo>
                  <a:cubicBezTo>
                    <a:pt x="2737" y="3642"/>
                    <a:pt x="3459" y="3387"/>
                    <a:pt x="4189" y="3387"/>
                  </a:cubicBezTo>
                  <a:close/>
                  <a:moveTo>
                    <a:pt x="1707" y="1"/>
                  </a:moveTo>
                  <a:cubicBezTo>
                    <a:pt x="1518" y="443"/>
                    <a:pt x="1286" y="865"/>
                    <a:pt x="991" y="1265"/>
                  </a:cubicBezTo>
                  <a:cubicBezTo>
                    <a:pt x="843" y="1434"/>
                    <a:pt x="696" y="1624"/>
                    <a:pt x="527" y="1792"/>
                  </a:cubicBezTo>
                  <a:cubicBezTo>
                    <a:pt x="443" y="1876"/>
                    <a:pt x="358" y="1961"/>
                    <a:pt x="274" y="2045"/>
                  </a:cubicBezTo>
                  <a:cubicBezTo>
                    <a:pt x="169" y="2150"/>
                    <a:pt x="84" y="2235"/>
                    <a:pt x="0" y="2361"/>
                  </a:cubicBezTo>
                  <a:cubicBezTo>
                    <a:pt x="148" y="2340"/>
                    <a:pt x="295" y="2340"/>
                    <a:pt x="422" y="2298"/>
                  </a:cubicBezTo>
                  <a:cubicBezTo>
                    <a:pt x="548" y="2256"/>
                    <a:pt x="696" y="2214"/>
                    <a:pt x="822" y="2150"/>
                  </a:cubicBezTo>
                  <a:cubicBezTo>
                    <a:pt x="864" y="2129"/>
                    <a:pt x="906" y="2108"/>
                    <a:pt x="927" y="2087"/>
                  </a:cubicBezTo>
                  <a:cubicBezTo>
                    <a:pt x="1138" y="2762"/>
                    <a:pt x="1412" y="3415"/>
                    <a:pt x="1771" y="4047"/>
                  </a:cubicBezTo>
                  <a:lnTo>
                    <a:pt x="1834" y="4153"/>
                  </a:lnTo>
                  <a:lnTo>
                    <a:pt x="1918" y="4300"/>
                  </a:lnTo>
                  <a:cubicBezTo>
                    <a:pt x="2023" y="4469"/>
                    <a:pt x="2150" y="4637"/>
                    <a:pt x="2297" y="4806"/>
                  </a:cubicBezTo>
                  <a:cubicBezTo>
                    <a:pt x="2361" y="4869"/>
                    <a:pt x="2424" y="4954"/>
                    <a:pt x="2508" y="5017"/>
                  </a:cubicBezTo>
                  <a:cubicBezTo>
                    <a:pt x="2550" y="5059"/>
                    <a:pt x="2592" y="5080"/>
                    <a:pt x="2635" y="5122"/>
                  </a:cubicBezTo>
                  <a:lnTo>
                    <a:pt x="2656" y="5143"/>
                  </a:lnTo>
                  <a:cubicBezTo>
                    <a:pt x="2677" y="5164"/>
                    <a:pt x="2719" y="5185"/>
                    <a:pt x="2740" y="5207"/>
                  </a:cubicBezTo>
                  <a:cubicBezTo>
                    <a:pt x="2782" y="5249"/>
                    <a:pt x="2824" y="5270"/>
                    <a:pt x="2866" y="5291"/>
                  </a:cubicBezTo>
                  <a:cubicBezTo>
                    <a:pt x="2951" y="5354"/>
                    <a:pt x="3035" y="5396"/>
                    <a:pt x="3140" y="5417"/>
                  </a:cubicBezTo>
                  <a:lnTo>
                    <a:pt x="3246" y="5480"/>
                  </a:lnTo>
                  <a:lnTo>
                    <a:pt x="3288" y="5480"/>
                  </a:lnTo>
                  <a:lnTo>
                    <a:pt x="3393" y="5502"/>
                  </a:lnTo>
                  <a:lnTo>
                    <a:pt x="3562" y="5523"/>
                  </a:lnTo>
                  <a:lnTo>
                    <a:pt x="3710" y="5523"/>
                  </a:lnTo>
                  <a:cubicBezTo>
                    <a:pt x="3899" y="5523"/>
                    <a:pt x="4089" y="5502"/>
                    <a:pt x="4257" y="5438"/>
                  </a:cubicBezTo>
                  <a:cubicBezTo>
                    <a:pt x="4468" y="5354"/>
                    <a:pt x="4658" y="5249"/>
                    <a:pt x="4827" y="5122"/>
                  </a:cubicBezTo>
                  <a:cubicBezTo>
                    <a:pt x="4869" y="5080"/>
                    <a:pt x="4932" y="5059"/>
                    <a:pt x="4974" y="5017"/>
                  </a:cubicBezTo>
                  <a:cubicBezTo>
                    <a:pt x="5079" y="4933"/>
                    <a:pt x="5185" y="4848"/>
                    <a:pt x="5290" y="4743"/>
                  </a:cubicBezTo>
                  <a:lnTo>
                    <a:pt x="5459" y="4574"/>
                  </a:lnTo>
                  <a:lnTo>
                    <a:pt x="5501" y="4511"/>
                  </a:lnTo>
                  <a:lnTo>
                    <a:pt x="5585" y="4427"/>
                  </a:lnTo>
                  <a:cubicBezTo>
                    <a:pt x="5627" y="4363"/>
                    <a:pt x="5691" y="4300"/>
                    <a:pt x="5733" y="4237"/>
                  </a:cubicBezTo>
                  <a:cubicBezTo>
                    <a:pt x="5796" y="4174"/>
                    <a:pt x="5838" y="4111"/>
                    <a:pt x="5880" y="4047"/>
                  </a:cubicBezTo>
                  <a:lnTo>
                    <a:pt x="5901" y="4005"/>
                  </a:lnTo>
                  <a:lnTo>
                    <a:pt x="5986" y="3900"/>
                  </a:lnTo>
                  <a:lnTo>
                    <a:pt x="6070" y="3794"/>
                  </a:lnTo>
                  <a:lnTo>
                    <a:pt x="6154" y="3668"/>
                  </a:lnTo>
                  <a:cubicBezTo>
                    <a:pt x="6555" y="3057"/>
                    <a:pt x="6913" y="2424"/>
                    <a:pt x="7229" y="1771"/>
                  </a:cubicBezTo>
                  <a:lnTo>
                    <a:pt x="7250" y="1708"/>
                  </a:lnTo>
                  <a:cubicBezTo>
                    <a:pt x="7840" y="1497"/>
                    <a:pt x="8388" y="1160"/>
                    <a:pt x="8873" y="759"/>
                  </a:cubicBezTo>
                  <a:lnTo>
                    <a:pt x="8873" y="759"/>
                  </a:lnTo>
                  <a:cubicBezTo>
                    <a:pt x="8599" y="907"/>
                    <a:pt x="8304" y="1055"/>
                    <a:pt x="8009" y="1160"/>
                  </a:cubicBezTo>
                  <a:cubicBezTo>
                    <a:pt x="7862" y="1244"/>
                    <a:pt x="7714" y="1286"/>
                    <a:pt x="7545" y="1350"/>
                  </a:cubicBezTo>
                  <a:lnTo>
                    <a:pt x="7082" y="1476"/>
                  </a:lnTo>
                  <a:cubicBezTo>
                    <a:pt x="6549" y="1568"/>
                    <a:pt x="6001" y="1628"/>
                    <a:pt x="5451" y="1628"/>
                  </a:cubicBezTo>
                  <a:cubicBezTo>
                    <a:pt x="5369" y="1628"/>
                    <a:pt x="5288" y="1626"/>
                    <a:pt x="5206" y="1624"/>
                  </a:cubicBezTo>
                  <a:cubicBezTo>
                    <a:pt x="4574" y="1602"/>
                    <a:pt x="3941" y="1518"/>
                    <a:pt x="3330" y="1392"/>
                  </a:cubicBezTo>
                  <a:cubicBezTo>
                    <a:pt x="3014" y="1329"/>
                    <a:pt x="2719" y="1265"/>
                    <a:pt x="2403" y="1181"/>
                  </a:cubicBezTo>
                  <a:cubicBezTo>
                    <a:pt x="2192" y="1118"/>
                    <a:pt x="1981" y="1055"/>
                    <a:pt x="1771" y="991"/>
                  </a:cubicBezTo>
                  <a:cubicBezTo>
                    <a:pt x="1792" y="949"/>
                    <a:pt x="1813" y="886"/>
                    <a:pt x="1813" y="844"/>
                  </a:cubicBezTo>
                  <a:cubicBezTo>
                    <a:pt x="1876" y="549"/>
                    <a:pt x="1834" y="254"/>
                    <a:pt x="17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6"/>
            <p:cNvSpPr/>
            <p:nvPr/>
          </p:nvSpPr>
          <p:spPr>
            <a:xfrm>
              <a:off x="-3164906" y="1000033"/>
              <a:ext cx="111469" cy="73696"/>
            </a:xfrm>
            <a:custGeom>
              <a:rect b="b" l="l" r="r" t="t"/>
              <a:pathLst>
                <a:path extrusionOk="0" h="2509" w="3795">
                  <a:moveTo>
                    <a:pt x="2614" y="1"/>
                  </a:moveTo>
                  <a:cubicBezTo>
                    <a:pt x="2298" y="1"/>
                    <a:pt x="2003" y="1"/>
                    <a:pt x="1708" y="64"/>
                  </a:cubicBezTo>
                  <a:cubicBezTo>
                    <a:pt x="1412" y="106"/>
                    <a:pt x="1117" y="169"/>
                    <a:pt x="843" y="296"/>
                  </a:cubicBezTo>
                  <a:cubicBezTo>
                    <a:pt x="506" y="401"/>
                    <a:pt x="232" y="654"/>
                    <a:pt x="85" y="949"/>
                  </a:cubicBezTo>
                  <a:cubicBezTo>
                    <a:pt x="0" y="1139"/>
                    <a:pt x="0" y="1328"/>
                    <a:pt x="42" y="1497"/>
                  </a:cubicBezTo>
                  <a:cubicBezTo>
                    <a:pt x="85" y="1666"/>
                    <a:pt x="169" y="1792"/>
                    <a:pt x="253" y="1940"/>
                  </a:cubicBezTo>
                  <a:cubicBezTo>
                    <a:pt x="443" y="2171"/>
                    <a:pt x="654" y="2361"/>
                    <a:pt x="928" y="2509"/>
                  </a:cubicBezTo>
                  <a:lnTo>
                    <a:pt x="928" y="2488"/>
                  </a:lnTo>
                  <a:cubicBezTo>
                    <a:pt x="759" y="2277"/>
                    <a:pt x="612" y="2045"/>
                    <a:pt x="506" y="1792"/>
                  </a:cubicBezTo>
                  <a:cubicBezTo>
                    <a:pt x="380" y="1602"/>
                    <a:pt x="380" y="1349"/>
                    <a:pt x="485" y="1160"/>
                  </a:cubicBezTo>
                  <a:cubicBezTo>
                    <a:pt x="612" y="991"/>
                    <a:pt x="801" y="865"/>
                    <a:pt x="1012" y="801"/>
                  </a:cubicBezTo>
                  <a:cubicBezTo>
                    <a:pt x="1265" y="738"/>
                    <a:pt x="1518" y="675"/>
                    <a:pt x="1792" y="633"/>
                  </a:cubicBezTo>
                  <a:cubicBezTo>
                    <a:pt x="2045" y="591"/>
                    <a:pt x="2319" y="570"/>
                    <a:pt x="2572" y="570"/>
                  </a:cubicBezTo>
                  <a:cubicBezTo>
                    <a:pt x="2602" y="567"/>
                    <a:pt x="2633" y="565"/>
                    <a:pt x="2663" y="565"/>
                  </a:cubicBezTo>
                  <a:cubicBezTo>
                    <a:pt x="2864" y="565"/>
                    <a:pt x="3063" y="623"/>
                    <a:pt x="3246" y="696"/>
                  </a:cubicBezTo>
                  <a:cubicBezTo>
                    <a:pt x="3330" y="738"/>
                    <a:pt x="3373" y="822"/>
                    <a:pt x="3394" y="907"/>
                  </a:cubicBezTo>
                  <a:cubicBezTo>
                    <a:pt x="3436" y="1012"/>
                    <a:pt x="3436" y="1118"/>
                    <a:pt x="3394" y="1244"/>
                  </a:cubicBezTo>
                  <a:cubicBezTo>
                    <a:pt x="3330" y="1497"/>
                    <a:pt x="3225" y="1750"/>
                    <a:pt x="3077" y="1982"/>
                  </a:cubicBezTo>
                  <a:cubicBezTo>
                    <a:pt x="3330" y="1813"/>
                    <a:pt x="3541" y="1602"/>
                    <a:pt x="3668" y="1328"/>
                  </a:cubicBezTo>
                  <a:cubicBezTo>
                    <a:pt x="3752" y="1181"/>
                    <a:pt x="3794" y="1012"/>
                    <a:pt x="3794" y="844"/>
                  </a:cubicBezTo>
                  <a:cubicBezTo>
                    <a:pt x="3773" y="654"/>
                    <a:pt x="3689" y="464"/>
                    <a:pt x="3520" y="338"/>
                  </a:cubicBezTo>
                  <a:cubicBezTo>
                    <a:pt x="3267" y="127"/>
                    <a:pt x="2930" y="22"/>
                    <a:pt x="2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6"/>
            <p:cNvSpPr/>
            <p:nvPr/>
          </p:nvSpPr>
          <p:spPr>
            <a:xfrm>
              <a:off x="-3325246" y="905045"/>
              <a:ext cx="157907" cy="163722"/>
            </a:xfrm>
            <a:custGeom>
              <a:rect b="b" l="l" r="r" t="t"/>
              <a:pathLst>
                <a:path extrusionOk="0" h="5574" w="5376">
                  <a:moveTo>
                    <a:pt x="2533" y="598"/>
                  </a:moveTo>
                  <a:cubicBezTo>
                    <a:pt x="2776" y="598"/>
                    <a:pt x="3019" y="673"/>
                    <a:pt x="3225" y="811"/>
                  </a:cubicBezTo>
                  <a:cubicBezTo>
                    <a:pt x="3331" y="895"/>
                    <a:pt x="3436" y="1000"/>
                    <a:pt x="3520" y="1127"/>
                  </a:cubicBezTo>
                  <a:cubicBezTo>
                    <a:pt x="3267" y="1296"/>
                    <a:pt x="3099" y="1527"/>
                    <a:pt x="2993" y="1801"/>
                  </a:cubicBezTo>
                  <a:lnTo>
                    <a:pt x="3584" y="2370"/>
                  </a:lnTo>
                  <a:lnTo>
                    <a:pt x="2846" y="2539"/>
                  </a:lnTo>
                  <a:cubicBezTo>
                    <a:pt x="2825" y="2961"/>
                    <a:pt x="2930" y="3361"/>
                    <a:pt x="3183" y="3698"/>
                  </a:cubicBezTo>
                  <a:cubicBezTo>
                    <a:pt x="3015" y="3740"/>
                    <a:pt x="2846" y="3783"/>
                    <a:pt x="2677" y="3846"/>
                  </a:cubicBezTo>
                  <a:cubicBezTo>
                    <a:pt x="2235" y="4014"/>
                    <a:pt x="1834" y="4246"/>
                    <a:pt x="1476" y="4541"/>
                  </a:cubicBezTo>
                  <a:lnTo>
                    <a:pt x="1349" y="4668"/>
                  </a:lnTo>
                  <a:cubicBezTo>
                    <a:pt x="1139" y="3972"/>
                    <a:pt x="738" y="2370"/>
                    <a:pt x="1244" y="1380"/>
                  </a:cubicBezTo>
                  <a:cubicBezTo>
                    <a:pt x="1413" y="1022"/>
                    <a:pt x="1750" y="748"/>
                    <a:pt x="2150" y="663"/>
                  </a:cubicBezTo>
                  <a:cubicBezTo>
                    <a:pt x="2275" y="619"/>
                    <a:pt x="2404" y="598"/>
                    <a:pt x="2533" y="598"/>
                  </a:cubicBezTo>
                  <a:close/>
                  <a:moveTo>
                    <a:pt x="2527" y="1"/>
                  </a:moveTo>
                  <a:cubicBezTo>
                    <a:pt x="2342" y="1"/>
                    <a:pt x="2157" y="31"/>
                    <a:pt x="1982" y="94"/>
                  </a:cubicBezTo>
                  <a:cubicBezTo>
                    <a:pt x="1434" y="221"/>
                    <a:pt x="949" y="600"/>
                    <a:pt x="696" y="1127"/>
                  </a:cubicBezTo>
                  <a:cubicBezTo>
                    <a:pt x="1" y="2518"/>
                    <a:pt x="738" y="4752"/>
                    <a:pt x="865" y="5131"/>
                  </a:cubicBezTo>
                  <a:cubicBezTo>
                    <a:pt x="759" y="5258"/>
                    <a:pt x="654" y="5405"/>
                    <a:pt x="570" y="5574"/>
                  </a:cubicBezTo>
                  <a:lnTo>
                    <a:pt x="591" y="5574"/>
                  </a:lnTo>
                  <a:lnTo>
                    <a:pt x="1771" y="4984"/>
                  </a:lnTo>
                  <a:cubicBezTo>
                    <a:pt x="2150" y="4794"/>
                    <a:pt x="2530" y="4626"/>
                    <a:pt x="2909" y="4478"/>
                  </a:cubicBezTo>
                  <a:cubicBezTo>
                    <a:pt x="3288" y="4330"/>
                    <a:pt x="3689" y="4183"/>
                    <a:pt x="4089" y="4078"/>
                  </a:cubicBezTo>
                  <a:cubicBezTo>
                    <a:pt x="4511" y="3972"/>
                    <a:pt x="4911" y="3909"/>
                    <a:pt x="5375" y="3783"/>
                  </a:cubicBezTo>
                  <a:cubicBezTo>
                    <a:pt x="5206" y="3719"/>
                    <a:pt x="5017" y="3677"/>
                    <a:pt x="4848" y="3635"/>
                  </a:cubicBezTo>
                  <a:cubicBezTo>
                    <a:pt x="4806" y="2982"/>
                    <a:pt x="4595" y="1106"/>
                    <a:pt x="3562" y="347"/>
                  </a:cubicBezTo>
                  <a:cubicBezTo>
                    <a:pt x="3267" y="122"/>
                    <a:pt x="2897" y="1"/>
                    <a:pt x="2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6"/>
            <p:cNvSpPr/>
            <p:nvPr/>
          </p:nvSpPr>
          <p:spPr>
            <a:xfrm>
              <a:off x="-3137061" y="848122"/>
              <a:ext cx="132529" cy="135848"/>
            </a:xfrm>
            <a:custGeom>
              <a:rect b="b" l="l" r="r" t="t"/>
              <a:pathLst>
                <a:path extrusionOk="0" h="4625" w="4512">
                  <a:moveTo>
                    <a:pt x="2149" y="590"/>
                  </a:moveTo>
                  <a:cubicBezTo>
                    <a:pt x="2343" y="590"/>
                    <a:pt x="2530" y="655"/>
                    <a:pt x="2699" y="768"/>
                  </a:cubicBezTo>
                  <a:cubicBezTo>
                    <a:pt x="2783" y="831"/>
                    <a:pt x="2867" y="915"/>
                    <a:pt x="2930" y="999"/>
                  </a:cubicBezTo>
                  <a:cubicBezTo>
                    <a:pt x="2762" y="1147"/>
                    <a:pt x="2614" y="1316"/>
                    <a:pt x="2530" y="1526"/>
                  </a:cubicBezTo>
                  <a:cubicBezTo>
                    <a:pt x="2741" y="1716"/>
                    <a:pt x="3015" y="1990"/>
                    <a:pt x="3015" y="1990"/>
                  </a:cubicBezTo>
                  <a:lnTo>
                    <a:pt x="2425" y="2138"/>
                  </a:lnTo>
                  <a:cubicBezTo>
                    <a:pt x="2403" y="2475"/>
                    <a:pt x="2488" y="2791"/>
                    <a:pt x="2677" y="3065"/>
                  </a:cubicBezTo>
                  <a:cubicBezTo>
                    <a:pt x="2551" y="3107"/>
                    <a:pt x="2403" y="3149"/>
                    <a:pt x="2277" y="3191"/>
                  </a:cubicBezTo>
                  <a:cubicBezTo>
                    <a:pt x="1919" y="3318"/>
                    <a:pt x="1581" y="3508"/>
                    <a:pt x="1307" y="3760"/>
                  </a:cubicBezTo>
                  <a:cubicBezTo>
                    <a:pt x="1265" y="3782"/>
                    <a:pt x="1244" y="3803"/>
                    <a:pt x="1223" y="3824"/>
                  </a:cubicBezTo>
                  <a:cubicBezTo>
                    <a:pt x="1033" y="3149"/>
                    <a:pt x="781" y="1927"/>
                    <a:pt x="1160" y="1210"/>
                  </a:cubicBezTo>
                  <a:cubicBezTo>
                    <a:pt x="1286" y="936"/>
                    <a:pt x="1560" y="725"/>
                    <a:pt x="1855" y="641"/>
                  </a:cubicBezTo>
                  <a:cubicBezTo>
                    <a:pt x="1954" y="606"/>
                    <a:pt x="2052" y="590"/>
                    <a:pt x="2149" y="590"/>
                  </a:cubicBezTo>
                  <a:close/>
                  <a:moveTo>
                    <a:pt x="2158" y="0"/>
                  </a:moveTo>
                  <a:cubicBezTo>
                    <a:pt x="2005" y="0"/>
                    <a:pt x="1853" y="24"/>
                    <a:pt x="1708" y="72"/>
                  </a:cubicBezTo>
                  <a:cubicBezTo>
                    <a:pt x="1223" y="199"/>
                    <a:pt x="844" y="515"/>
                    <a:pt x="612" y="936"/>
                  </a:cubicBezTo>
                  <a:cubicBezTo>
                    <a:pt x="1" y="2138"/>
                    <a:pt x="675" y="4055"/>
                    <a:pt x="760" y="4308"/>
                  </a:cubicBezTo>
                  <a:cubicBezTo>
                    <a:pt x="696" y="4393"/>
                    <a:pt x="633" y="4498"/>
                    <a:pt x="570" y="4603"/>
                  </a:cubicBezTo>
                  <a:lnTo>
                    <a:pt x="570" y="4625"/>
                  </a:lnTo>
                  <a:cubicBezTo>
                    <a:pt x="1244" y="4308"/>
                    <a:pt x="1855" y="3992"/>
                    <a:pt x="2488" y="3739"/>
                  </a:cubicBezTo>
                  <a:cubicBezTo>
                    <a:pt x="2804" y="3613"/>
                    <a:pt x="3120" y="3508"/>
                    <a:pt x="3457" y="3423"/>
                  </a:cubicBezTo>
                  <a:cubicBezTo>
                    <a:pt x="3773" y="3318"/>
                    <a:pt x="4111" y="3255"/>
                    <a:pt x="4511" y="3149"/>
                  </a:cubicBezTo>
                  <a:cubicBezTo>
                    <a:pt x="4385" y="3107"/>
                    <a:pt x="4258" y="3065"/>
                    <a:pt x="4132" y="3044"/>
                  </a:cubicBezTo>
                  <a:cubicBezTo>
                    <a:pt x="4068" y="2517"/>
                    <a:pt x="3900" y="936"/>
                    <a:pt x="3057" y="283"/>
                  </a:cubicBezTo>
                  <a:cubicBezTo>
                    <a:pt x="2788" y="99"/>
                    <a:pt x="2471" y="0"/>
                    <a:pt x="2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6"/>
            <p:cNvSpPr/>
            <p:nvPr/>
          </p:nvSpPr>
          <p:spPr>
            <a:xfrm>
              <a:off x="-3335761" y="876496"/>
              <a:ext cx="95373" cy="76515"/>
            </a:xfrm>
            <a:custGeom>
              <a:rect b="b" l="l" r="r" t="t"/>
              <a:pathLst>
                <a:path extrusionOk="0" h="2605" w="3247">
                  <a:moveTo>
                    <a:pt x="2202" y="1"/>
                  </a:moveTo>
                  <a:cubicBezTo>
                    <a:pt x="1738" y="1"/>
                    <a:pt x="1214" y="108"/>
                    <a:pt x="843" y="497"/>
                  </a:cubicBezTo>
                  <a:cubicBezTo>
                    <a:pt x="0" y="1382"/>
                    <a:pt x="295" y="2605"/>
                    <a:pt x="295" y="2605"/>
                  </a:cubicBezTo>
                  <a:cubicBezTo>
                    <a:pt x="780" y="1319"/>
                    <a:pt x="1897" y="392"/>
                    <a:pt x="3246" y="160"/>
                  </a:cubicBezTo>
                  <a:cubicBezTo>
                    <a:pt x="3246" y="160"/>
                    <a:pt x="2769" y="1"/>
                    <a:pt x="2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6"/>
            <p:cNvSpPr/>
            <p:nvPr/>
          </p:nvSpPr>
          <p:spPr>
            <a:xfrm>
              <a:off x="-3130247" y="789966"/>
              <a:ext cx="104654" cy="58422"/>
            </a:xfrm>
            <a:custGeom>
              <a:rect b="b" l="l" r="r" t="t"/>
              <a:pathLst>
                <a:path extrusionOk="0" h="1989" w="3563">
                  <a:moveTo>
                    <a:pt x="1578" y="0"/>
                  </a:moveTo>
                  <a:cubicBezTo>
                    <a:pt x="673" y="0"/>
                    <a:pt x="1" y="598"/>
                    <a:pt x="1" y="598"/>
                  </a:cubicBezTo>
                  <a:cubicBezTo>
                    <a:pt x="182" y="572"/>
                    <a:pt x="364" y="560"/>
                    <a:pt x="545" y="560"/>
                  </a:cubicBezTo>
                  <a:cubicBezTo>
                    <a:pt x="1704" y="560"/>
                    <a:pt x="2815" y="1077"/>
                    <a:pt x="3562" y="1989"/>
                  </a:cubicBezTo>
                  <a:cubicBezTo>
                    <a:pt x="3562" y="1989"/>
                    <a:pt x="3267" y="387"/>
                    <a:pt x="2108" y="71"/>
                  </a:cubicBezTo>
                  <a:cubicBezTo>
                    <a:pt x="1925" y="21"/>
                    <a:pt x="1747" y="0"/>
                    <a:pt x="15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6"/>
            <p:cNvSpPr/>
            <p:nvPr/>
          </p:nvSpPr>
          <p:spPr>
            <a:xfrm>
              <a:off x="-3545623" y="981177"/>
              <a:ext cx="93522" cy="83888"/>
            </a:xfrm>
            <a:custGeom>
              <a:rect b="b" l="l" r="r" t="t"/>
              <a:pathLst>
                <a:path extrusionOk="0" h="2856" w="3184">
                  <a:moveTo>
                    <a:pt x="690" y="0"/>
                  </a:moveTo>
                  <a:cubicBezTo>
                    <a:pt x="457" y="0"/>
                    <a:pt x="222" y="33"/>
                    <a:pt x="1" y="95"/>
                  </a:cubicBezTo>
                  <a:cubicBezTo>
                    <a:pt x="99" y="84"/>
                    <a:pt x="198" y="78"/>
                    <a:pt x="298" y="78"/>
                  </a:cubicBezTo>
                  <a:cubicBezTo>
                    <a:pt x="584" y="78"/>
                    <a:pt x="873" y="122"/>
                    <a:pt x="1139" y="200"/>
                  </a:cubicBezTo>
                  <a:cubicBezTo>
                    <a:pt x="1497" y="305"/>
                    <a:pt x="1813" y="516"/>
                    <a:pt x="2066" y="811"/>
                  </a:cubicBezTo>
                  <a:cubicBezTo>
                    <a:pt x="2298" y="1106"/>
                    <a:pt x="2488" y="1422"/>
                    <a:pt x="2614" y="1781"/>
                  </a:cubicBezTo>
                  <a:cubicBezTo>
                    <a:pt x="2635" y="1844"/>
                    <a:pt x="2656" y="1907"/>
                    <a:pt x="2677" y="1970"/>
                  </a:cubicBezTo>
                  <a:cubicBezTo>
                    <a:pt x="2572" y="1907"/>
                    <a:pt x="2445" y="1844"/>
                    <a:pt x="2319" y="1802"/>
                  </a:cubicBezTo>
                  <a:cubicBezTo>
                    <a:pt x="2132" y="1730"/>
                    <a:pt x="1935" y="1697"/>
                    <a:pt x="1741" y="1697"/>
                  </a:cubicBezTo>
                  <a:cubicBezTo>
                    <a:pt x="1651" y="1697"/>
                    <a:pt x="1563" y="1704"/>
                    <a:pt x="1476" y="1717"/>
                  </a:cubicBezTo>
                  <a:cubicBezTo>
                    <a:pt x="1202" y="1760"/>
                    <a:pt x="928" y="1886"/>
                    <a:pt x="717" y="2076"/>
                  </a:cubicBezTo>
                  <a:cubicBezTo>
                    <a:pt x="633" y="2160"/>
                    <a:pt x="549" y="2265"/>
                    <a:pt x="464" y="2371"/>
                  </a:cubicBezTo>
                  <a:cubicBezTo>
                    <a:pt x="380" y="2497"/>
                    <a:pt x="317" y="2603"/>
                    <a:pt x="253" y="2729"/>
                  </a:cubicBezTo>
                  <a:cubicBezTo>
                    <a:pt x="359" y="2624"/>
                    <a:pt x="443" y="2539"/>
                    <a:pt x="527" y="2434"/>
                  </a:cubicBezTo>
                  <a:cubicBezTo>
                    <a:pt x="612" y="2350"/>
                    <a:pt x="717" y="2265"/>
                    <a:pt x="822" y="2202"/>
                  </a:cubicBezTo>
                  <a:cubicBezTo>
                    <a:pt x="1033" y="2055"/>
                    <a:pt x="1265" y="1970"/>
                    <a:pt x="1518" y="1970"/>
                  </a:cubicBezTo>
                  <a:cubicBezTo>
                    <a:pt x="1557" y="1967"/>
                    <a:pt x="1596" y="1965"/>
                    <a:pt x="1635" y="1965"/>
                  </a:cubicBezTo>
                  <a:cubicBezTo>
                    <a:pt x="1833" y="1965"/>
                    <a:pt x="2038" y="2009"/>
                    <a:pt x="2214" y="2097"/>
                  </a:cubicBezTo>
                  <a:cubicBezTo>
                    <a:pt x="2424" y="2181"/>
                    <a:pt x="2635" y="2286"/>
                    <a:pt x="2804" y="2413"/>
                  </a:cubicBezTo>
                  <a:cubicBezTo>
                    <a:pt x="2846" y="2560"/>
                    <a:pt x="2867" y="2708"/>
                    <a:pt x="2888" y="2856"/>
                  </a:cubicBezTo>
                  <a:lnTo>
                    <a:pt x="3183" y="2834"/>
                  </a:lnTo>
                  <a:cubicBezTo>
                    <a:pt x="3141" y="2434"/>
                    <a:pt x="3057" y="2034"/>
                    <a:pt x="2888" y="1675"/>
                  </a:cubicBezTo>
                  <a:cubicBezTo>
                    <a:pt x="2740" y="1275"/>
                    <a:pt x="2530" y="938"/>
                    <a:pt x="2235" y="643"/>
                  </a:cubicBezTo>
                  <a:cubicBezTo>
                    <a:pt x="1961" y="347"/>
                    <a:pt x="1581" y="137"/>
                    <a:pt x="1181" y="52"/>
                  </a:cubicBezTo>
                  <a:cubicBezTo>
                    <a:pt x="1022" y="17"/>
                    <a:pt x="857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6"/>
            <p:cNvSpPr/>
            <p:nvPr/>
          </p:nvSpPr>
          <p:spPr>
            <a:xfrm>
              <a:off x="-3130864" y="1055370"/>
              <a:ext cx="14892" cy="17447"/>
            </a:xfrm>
            <a:custGeom>
              <a:rect b="b" l="l" r="r" t="t"/>
              <a:pathLst>
                <a:path extrusionOk="0" h="594" w="507">
                  <a:moveTo>
                    <a:pt x="150" y="1"/>
                  </a:moveTo>
                  <a:cubicBezTo>
                    <a:pt x="128" y="1"/>
                    <a:pt x="106" y="5"/>
                    <a:pt x="85" y="13"/>
                  </a:cubicBezTo>
                  <a:cubicBezTo>
                    <a:pt x="1" y="77"/>
                    <a:pt x="1" y="245"/>
                    <a:pt x="85" y="393"/>
                  </a:cubicBezTo>
                  <a:cubicBezTo>
                    <a:pt x="172" y="515"/>
                    <a:pt x="273" y="593"/>
                    <a:pt x="365" y="593"/>
                  </a:cubicBezTo>
                  <a:cubicBezTo>
                    <a:pt x="385" y="593"/>
                    <a:pt x="404" y="590"/>
                    <a:pt x="422" y="582"/>
                  </a:cubicBezTo>
                  <a:cubicBezTo>
                    <a:pt x="506" y="519"/>
                    <a:pt x="506" y="351"/>
                    <a:pt x="422" y="203"/>
                  </a:cubicBezTo>
                  <a:cubicBezTo>
                    <a:pt x="338" y="68"/>
                    <a:pt x="240" y="1"/>
                    <a:pt x="1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6"/>
            <p:cNvSpPr/>
            <p:nvPr/>
          </p:nvSpPr>
          <p:spPr>
            <a:xfrm>
              <a:off x="-3091858" y="1045237"/>
              <a:ext cx="11778" cy="18652"/>
            </a:xfrm>
            <a:custGeom>
              <a:rect b="b" l="l" r="r" t="t"/>
              <a:pathLst>
                <a:path extrusionOk="0" h="635" w="401">
                  <a:moveTo>
                    <a:pt x="211" y="0"/>
                  </a:moveTo>
                  <a:cubicBezTo>
                    <a:pt x="106" y="0"/>
                    <a:pt x="0" y="127"/>
                    <a:pt x="0" y="316"/>
                  </a:cubicBezTo>
                  <a:cubicBezTo>
                    <a:pt x="0" y="485"/>
                    <a:pt x="64" y="632"/>
                    <a:pt x="169" y="632"/>
                  </a:cubicBezTo>
                  <a:cubicBezTo>
                    <a:pt x="176" y="634"/>
                    <a:pt x="182" y="634"/>
                    <a:pt x="189" y="634"/>
                  </a:cubicBezTo>
                  <a:cubicBezTo>
                    <a:pt x="287" y="634"/>
                    <a:pt x="380" y="495"/>
                    <a:pt x="380" y="337"/>
                  </a:cubicBezTo>
                  <a:cubicBezTo>
                    <a:pt x="401" y="148"/>
                    <a:pt x="316" y="0"/>
                    <a:pt x="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6"/>
            <p:cNvSpPr/>
            <p:nvPr/>
          </p:nvSpPr>
          <p:spPr>
            <a:xfrm>
              <a:off x="-3380965" y="1071848"/>
              <a:ext cx="19239" cy="11162"/>
            </a:xfrm>
            <a:custGeom>
              <a:rect b="b" l="l" r="r" t="t"/>
              <a:pathLst>
                <a:path extrusionOk="0" h="380" w="655">
                  <a:moveTo>
                    <a:pt x="338" y="0"/>
                  </a:moveTo>
                  <a:cubicBezTo>
                    <a:pt x="148" y="0"/>
                    <a:pt x="1" y="85"/>
                    <a:pt x="1" y="190"/>
                  </a:cubicBezTo>
                  <a:cubicBezTo>
                    <a:pt x="1" y="295"/>
                    <a:pt x="148" y="380"/>
                    <a:pt x="338" y="380"/>
                  </a:cubicBezTo>
                  <a:cubicBezTo>
                    <a:pt x="507" y="380"/>
                    <a:pt x="654" y="295"/>
                    <a:pt x="654" y="190"/>
                  </a:cubicBezTo>
                  <a:cubicBezTo>
                    <a:pt x="654" y="85"/>
                    <a:pt x="507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6"/>
            <p:cNvSpPr/>
            <p:nvPr/>
          </p:nvSpPr>
          <p:spPr>
            <a:xfrm>
              <a:off x="-3349390" y="1074315"/>
              <a:ext cx="16742" cy="17359"/>
            </a:xfrm>
            <a:custGeom>
              <a:rect b="b" l="l" r="r" t="t"/>
              <a:pathLst>
                <a:path extrusionOk="0" h="591" w="570">
                  <a:moveTo>
                    <a:pt x="173" y="0"/>
                  </a:moveTo>
                  <a:cubicBezTo>
                    <a:pt x="148" y="0"/>
                    <a:pt x="125" y="7"/>
                    <a:pt x="106" y="22"/>
                  </a:cubicBezTo>
                  <a:cubicBezTo>
                    <a:pt x="1" y="85"/>
                    <a:pt x="22" y="254"/>
                    <a:pt x="127" y="401"/>
                  </a:cubicBezTo>
                  <a:cubicBezTo>
                    <a:pt x="225" y="515"/>
                    <a:pt x="335" y="591"/>
                    <a:pt x="418" y="591"/>
                  </a:cubicBezTo>
                  <a:cubicBezTo>
                    <a:pt x="443" y="591"/>
                    <a:pt x="466" y="584"/>
                    <a:pt x="485" y="570"/>
                  </a:cubicBezTo>
                  <a:cubicBezTo>
                    <a:pt x="570" y="506"/>
                    <a:pt x="549" y="338"/>
                    <a:pt x="443" y="190"/>
                  </a:cubicBezTo>
                  <a:cubicBezTo>
                    <a:pt x="362" y="77"/>
                    <a:pt x="256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6"/>
            <p:cNvSpPr/>
            <p:nvPr/>
          </p:nvSpPr>
          <p:spPr>
            <a:xfrm>
              <a:off x="-3369803" y="1093406"/>
              <a:ext cx="16742" cy="16948"/>
            </a:xfrm>
            <a:custGeom>
              <a:rect b="b" l="l" r="r" t="t"/>
              <a:pathLst>
                <a:path extrusionOk="0" h="577" w="570">
                  <a:moveTo>
                    <a:pt x="165" y="1"/>
                  </a:moveTo>
                  <a:cubicBezTo>
                    <a:pt x="134" y="1"/>
                    <a:pt x="106" y="9"/>
                    <a:pt x="84" y="25"/>
                  </a:cubicBezTo>
                  <a:cubicBezTo>
                    <a:pt x="0" y="88"/>
                    <a:pt x="21" y="257"/>
                    <a:pt x="127" y="404"/>
                  </a:cubicBezTo>
                  <a:cubicBezTo>
                    <a:pt x="204" y="513"/>
                    <a:pt x="317" y="576"/>
                    <a:pt x="404" y="576"/>
                  </a:cubicBezTo>
                  <a:cubicBezTo>
                    <a:pt x="435" y="576"/>
                    <a:pt x="463" y="569"/>
                    <a:pt x="485" y="552"/>
                  </a:cubicBezTo>
                  <a:cubicBezTo>
                    <a:pt x="569" y="489"/>
                    <a:pt x="548" y="320"/>
                    <a:pt x="443" y="173"/>
                  </a:cubicBezTo>
                  <a:cubicBezTo>
                    <a:pt x="365" y="64"/>
                    <a:pt x="253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6"/>
            <p:cNvSpPr/>
            <p:nvPr/>
          </p:nvSpPr>
          <p:spPr>
            <a:xfrm>
              <a:off x="-3045421" y="977123"/>
              <a:ext cx="16742" cy="9311"/>
            </a:xfrm>
            <a:custGeom>
              <a:rect b="b" l="l" r="r" t="t"/>
              <a:pathLst>
                <a:path extrusionOk="0" h="317" w="570">
                  <a:moveTo>
                    <a:pt x="295" y="1"/>
                  </a:moveTo>
                  <a:cubicBezTo>
                    <a:pt x="126" y="1"/>
                    <a:pt x="0" y="64"/>
                    <a:pt x="0" y="148"/>
                  </a:cubicBezTo>
                  <a:cubicBezTo>
                    <a:pt x="0" y="233"/>
                    <a:pt x="126" y="317"/>
                    <a:pt x="295" y="317"/>
                  </a:cubicBezTo>
                  <a:cubicBezTo>
                    <a:pt x="443" y="317"/>
                    <a:pt x="569" y="233"/>
                    <a:pt x="569" y="148"/>
                  </a:cubicBezTo>
                  <a:cubicBezTo>
                    <a:pt x="569" y="64"/>
                    <a:pt x="443" y="1"/>
                    <a:pt x="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6"/>
            <p:cNvSpPr/>
            <p:nvPr/>
          </p:nvSpPr>
          <p:spPr>
            <a:xfrm>
              <a:off x="-3018193" y="978886"/>
              <a:ext cx="13658" cy="14745"/>
            </a:xfrm>
            <a:custGeom>
              <a:rect b="b" l="l" r="r" t="t"/>
              <a:pathLst>
                <a:path extrusionOk="0" h="502" w="465">
                  <a:moveTo>
                    <a:pt x="139" y="0"/>
                  </a:moveTo>
                  <a:cubicBezTo>
                    <a:pt x="112" y="0"/>
                    <a:pt x="86" y="8"/>
                    <a:pt x="64" y="25"/>
                  </a:cubicBezTo>
                  <a:cubicBezTo>
                    <a:pt x="0" y="67"/>
                    <a:pt x="21" y="215"/>
                    <a:pt x="106" y="341"/>
                  </a:cubicBezTo>
                  <a:cubicBezTo>
                    <a:pt x="172" y="441"/>
                    <a:pt x="266" y="502"/>
                    <a:pt x="343" y="502"/>
                  </a:cubicBezTo>
                  <a:cubicBezTo>
                    <a:pt x="364" y="502"/>
                    <a:pt x="383" y="497"/>
                    <a:pt x="401" y="489"/>
                  </a:cubicBezTo>
                  <a:cubicBezTo>
                    <a:pt x="464" y="425"/>
                    <a:pt x="464" y="278"/>
                    <a:pt x="359" y="151"/>
                  </a:cubicBezTo>
                  <a:cubicBezTo>
                    <a:pt x="297" y="59"/>
                    <a:pt x="213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6"/>
            <p:cNvSpPr/>
            <p:nvPr/>
          </p:nvSpPr>
          <p:spPr>
            <a:xfrm>
              <a:off x="-3035523" y="994982"/>
              <a:ext cx="13629" cy="14745"/>
            </a:xfrm>
            <a:custGeom>
              <a:rect b="b" l="l" r="r" t="t"/>
              <a:pathLst>
                <a:path extrusionOk="0" h="502" w="464">
                  <a:moveTo>
                    <a:pt x="139" y="0"/>
                  </a:moveTo>
                  <a:cubicBezTo>
                    <a:pt x="112" y="0"/>
                    <a:pt x="86" y="8"/>
                    <a:pt x="63" y="25"/>
                  </a:cubicBezTo>
                  <a:cubicBezTo>
                    <a:pt x="0" y="67"/>
                    <a:pt x="0" y="215"/>
                    <a:pt x="106" y="341"/>
                  </a:cubicBezTo>
                  <a:cubicBezTo>
                    <a:pt x="172" y="441"/>
                    <a:pt x="265" y="502"/>
                    <a:pt x="343" y="502"/>
                  </a:cubicBezTo>
                  <a:cubicBezTo>
                    <a:pt x="364" y="502"/>
                    <a:pt x="383" y="497"/>
                    <a:pt x="401" y="489"/>
                  </a:cubicBezTo>
                  <a:cubicBezTo>
                    <a:pt x="464" y="425"/>
                    <a:pt x="443" y="278"/>
                    <a:pt x="359" y="151"/>
                  </a:cubicBezTo>
                  <a:cubicBezTo>
                    <a:pt x="297" y="59"/>
                    <a:pt x="213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8" name="Google Shape;658;p46"/>
          <p:cNvGrpSpPr/>
          <p:nvPr/>
        </p:nvGrpSpPr>
        <p:grpSpPr>
          <a:xfrm rot="-719265">
            <a:off x="5920730" y="1476705"/>
            <a:ext cx="713509" cy="525755"/>
            <a:chOff x="-1254400" y="-302350"/>
            <a:chExt cx="142800" cy="105225"/>
          </a:xfrm>
        </p:grpSpPr>
        <p:sp>
          <p:nvSpPr>
            <p:cNvPr id="659" name="Google Shape;659;p46"/>
            <p:cNvSpPr/>
            <p:nvPr/>
          </p:nvSpPr>
          <p:spPr>
            <a:xfrm>
              <a:off x="-1254400" y="-264950"/>
              <a:ext cx="102750" cy="67825"/>
            </a:xfrm>
            <a:custGeom>
              <a:rect b="b" l="l" r="r" t="t"/>
              <a:pathLst>
                <a:path extrusionOk="0" h="2713" w="4110">
                  <a:moveTo>
                    <a:pt x="1344" y="1"/>
                  </a:moveTo>
                  <a:cubicBezTo>
                    <a:pt x="426" y="1"/>
                    <a:pt x="1" y="973"/>
                    <a:pt x="210" y="1427"/>
                  </a:cubicBezTo>
                  <a:cubicBezTo>
                    <a:pt x="436" y="1961"/>
                    <a:pt x="702" y="2355"/>
                    <a:pt x="1750" y="2355"/>
                  </a:cubicBezTo>
                  <a:cubicBezTo>
                    <a:pt x="1777" y="2355"/>
                    <a:pt x="1805" y="2355"/>
                    <a:pt x="1833" y="2354"/>
                  </a:cubicBezTo>
                  <a:cubicBezTo>
                    <a:pt x="2301" y="2337"/>
                    <a:pt x="2687" y="2298"/>
                    <a:pt x="3013" y="2298"/>
                  </a:cubicBezTo>
                  <a:cubicBezTo>
                    <a:pt x="3480" y="2298"/>
                    <a:pt x="3824" y="2378"/>
                    <a:pt x="4109" y="2713"/>
                  </a:cubicBezTo>
                  <a:cubicBezTo>
                    <a:pt x="4109" y="2713"/>
                    <a:pt x="3329" y="710"/>
                    <a:pt x="1981" y="141"/>
                  </a:cubicBezTo>
                  <a:cubicBezTo>
                    <a:pt x="1748" y="43"/>
                    <a:pt x="1535" y="1"/>
                    <a:pt x="1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6"/>
            <p:cNvSpPr/>
            <p:nvPr/>
          </p:nvSpPr>
          <p:spPr>
            <a:xfrm>
              <a:off x="-1169600" y="-302350"/>
              <a:ext cx="58000" cy="82575"/>
            </a:xfrm>
            <a:custGeom>
              <a:rect b="b" l="l" r="r" t="t"/>
              <a:pathLst>
                <a:path extrusionOk="0" h="3303" w="2320">
                  <a:moveTo>
                    <a:pt x="1036" y="0"/>
                  </a:moveTo>
                  <a:cubicBezTo>
                    <a:pt x="705" y="0"/>
                    <a:pt x="397" y="169"/>
                    <a:pt x="296" y="373"/>
                  </a:cubicBezTo>
                  <a:cubicBezTo>
                    <a:pt x="106" y="794"/>
                    <a:pt x="1" y="1174"/>
                    <a:pt x="612" y="1806"/>
                  </a:cubicBezTo>
                  <a:cubicBezTo>
                    <a:pt x="1202" y="2438"/>
                    <a:pt x="1645" y="2733"/>
                    <a:pt x="1581" y="3302"/>
                  </a:cubicBezTo>
                  <a:cubicBezTo>
                    <a:pt x="1581" y="3302"/>
                    <a:pt x="2319" y="1806"/>
                    <a:pt x="1961" y="752"/>
                  </a:cubicBezTo>
                  <a:cubicBezTo>
                    <a:pt x="1775" y="195"/>
                    <a:pt x="1392" y="0"/>
                    <a:pt x="1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661" name="Google Shape;661;p46"/>
          <p:cNvGraphicFramePr/>
          <p:nvPr/>
        </p:nvGraphicFramePr>
        <p:xfrm>
          <a:off x="1372900" y="1888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{EC4D1BCC-5FED-46FA-ADAC-981653328AE1}</a:tableStyleId>
              </a:tblPr>
              <a:tblGrid>
                <a:gridCol w="1466950"/>
                <a:gridCol w="1466950"/>
              </a:tblGrid>
              <a:tr h="902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2"/>
                          </a:solidFill>
                          <a:latin typeface="Lobster Two"/>
                          <a:ea typeface="Lobster Two"/>
                          <a:cs typeface="Lobster Two"/>
                          <a:sym typeface="Lobster Two"/>
                        </a:rPr>
                        <a:t>Baseline Accuracy</a:t>
                      </a:r>
                      <a:endParaRPr sz="1700">
                        <a:solidFill>
                          <a:schemeClr val="dk2"/>
                        </a:solidFill>
                        <a:latin typeface="Lobster Two"/>
                        <a:ea typeface="Lobster Two"/>
                        <a:cs typeface="Lobster Two"/>
                        <a:sym typeface="Lobster Tw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2"/>
                          </a:solidFill>
                          <a:latin typeface="Lobster Two"/>
                          <a:ea typeface="Lobster Two"/>
                          <a:cs typeface="Lobster Two"/>
                          <a:sym typeface="Lobster Two"/>
                        </a:rPr>
                        <a:t>Model Accuracy</a:t>
                      </a:r>
                      <a:endParaRPr sz="1700">
                        <a:solidFill>
                          <a:schemeClr val="dk2"/>
                        </a:solidFill>
                        <a:latin typeface="Lobster Two"/>
                        <a:ea typeface="Lobster Two"/>
                        <a:cs typeface="Lobster Two"/>
                        <a:sym typeface="Lobster Tw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1212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0.50</a:t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0.95</a:t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7"/>
          <p:cNvSpPr txBox="1"/>
          <p:nvPr>
            <p:ph type="title"/>
          </p:nvPr>
        </p:nvSpPr>
        <p:spPr>
          <a:xfrm>
            <a:off x="769400" y="764650"/>
            <a:ext cx="41409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Winning Model</a:t>
            </a:r>
            <a:endParaRPr sz="5000"/>
          </a:p>
        </p:txBody>
      </p:sp>
      <p:grpSp>
        <p:nvGrpSpPr>
          <p:cNvPr id="667" name="Google Shape;667;p47"/>
          <p:cNvGrpSpPr/>
          <p:nvPr/>
        </p:nvGrpSpPr>
        <p:grpSpPr>
          <a:xfrm flipH="1" rot="395551">
            <a:off x="6515343" y="1616296"/>
            <a:ext cx="2005457" cy="1896841"/>
            <a:chOff x="-3590826" y="454775"/>
            <a:chExt cx="939759" cy="888862"/>
          </a:xfrm>
        </p:grpSpPr>
        <p:sp>
          <p:nvSpPr>
            <p:cNvPr id="668" name="Google Shape;668;p47"/>
            <p:cNvSpPr/>
            <p:nvPr/>
          </p:nvSpPr>
          <p:spPr>
            <a:xfrm>
              <a:off x="-2999630" y="819602"/>
              <a:ext cx="348563" cy="524035"/>
            </a:xfrm>
            <a:custGeom>
              <a:rect b="b" l="l" r="r" t="t"/>
              <a:pathLst>
                <a:path extrusionOk="0" h="17841" w="11867">
                  <a:moveTo>
                    <a:pt x="7019" y="601"/>
                  </a:moveTo>
                  <a:lnTo>
                    <a:pt x="6787" y="1254"/>
                  </a:lnTo>
                  <a:cubicBezTo>
                    <a:pt x="6682" y="1233"/>
                    <a:pt x="6582" y="1222"/>
                    <a:pt x="6482" y="1222"/>
                  </a:cubicBezTo>
                  <a:cubicBezTo>
                    <a:pt x="6381" y="1222"/>
                    <a:pt x="6281" y="1233"/>
                    <a:pt x="6176" y="1254"/>
                  </a:cubicBezTo>
                  <a:cubicBezTo>
                    <a:pt x="6134" y="1275"/>
                    <a:pt x="6071" y="1275"/>
                    <a:pt x="6007" y="1296"/>
                  </a:cubicBezTo>
                  <a:lnTo>
                    <a:pt x="5839" y="1064"/>
                  </a:lnTo>
                  <a:cubicBezTo>
                    <a:pt x="6028" y="1064"/>
                    <a:pt x="6239" y="1043"/>
                    <a:pt x="6408" y="938"/>
                  </a:cubicBezTo>
                  <a:cubicBezTo>
                    <a:pt x="6492" y="896"/>
                    <a:pt x="6555" y="853"/>
                    <a:pt x="6619" y="811"/>
                  </a:cubicBezTo>
                  <a:cubicBezTo>
                    <a:pt x="6745" y="727"/>
                    <a:pt x="6871" y="664"/>
                    <a:pt x="7019" y="601"/>
                  </a:cubicBezTo>
                  <a:close/>
                  <a:moveTo>
                    <a:pt x="4061" y="3308"/>
                  </a:moveTo>
                  <a:cubicBezTo>
                    <a:pt x="4135" y="3308"/>
                    <a:pt x="4208" y="3319"/>
                    <a:pt x="4279" y="3340"/>
                  </a:cubicBezTo>
                  <a:cubicBezTo>
                    <a:pt x="4448" y="3383"/>
                    <a:pt x="4869" y="4078"/>
                    <a:pt x="5249" y="5912"/>
                  </a:cubicBezTo>
                  <a:cubicBezTo>
                    <a:pt x="5038" y="6080"/>
                    <a:pt x="4806" y="6228"/>
                    <a:pt x="4574" y="6375"/>
                  </a:cubicBezTo>
                  <a:cubicBezTo>
                    <a:pt x="4300" y="6544"/>
                    <a:pt x="4047" y="6692"/>
                    <a:pt x="3773" y="6839"/>
                  </a:cubicBezTo>
                  <a:cubicBezTo>
                    <a:pt x="3668" y="6207"/>
                    <a:pt x="3436" y="5026"/>
                    <a:pt x="3267" y="4394"/>
                  </a:cubicBezTo>
                  <a:cubicBezTo>
                    <a:pt x="3183" y="4099"/>
                    <a:pt x="3267" y="3762"/>
                    <a:pt x="3499" y="3551"/>
                  </a:cubicBezTo>
                  <a:cubicBezTo>
                    <a:pt x="3640" y="3395"/>
                    <a:pt x="3850" y="3308"/>
                    <a:pt x="4061" y="3308"/>
                  </a:cubicBezTo>
                  <a:close/>
                  <a:moveTo>
                    <a:pt x="8764" y="2808"/>
                  </a:moveTo>
                  <a:cubicBezTo>
                    <a:pt x="8780" y="2808"/>
                    <a:pt x="8796" y="2810"/>
                    <a:pt x="8810" y="2814"/>
                  </a:cubicBezTo>
                  <a:cubicBezTo>
                    <a:pt x="8916" y="2835"/>
                    <a:pt x="9042" y="2877"/>
                    <a:pt x="9148" y="2919"/>
                  </a:cubicBezTo>
                  <a:cubicBezTo>
                    <a:pt x="9548" y="3151"/>
                    <a:pt x="9527" y="3741"/>
                    <a:pt x="9464" y="4415"/>
                  </a:cubicBezTo>
                  <a:lnTo>
                    <a:pt x="9464" y="4521"/>
                  </a:lnTo>
                  <a:cubicBezTo>
                    <a:pt x="9422" y="5174"/>
                    <a:pt x="9401" y="5827"/>
                    <a:pt x="9401" y="6523"/>
                  </a:cubicBezTo>
                  <a:lnTo>
                    <a:pt x="8853" y="6797"/>
                  </a:lnTo>
                  <a:cubicBezTo>
                    <a:pt x="8579" y="6965"/>
                    <a:pt x="8326" y="7113"/>
                    <a:pt x="8052" y="7261"/>
                  </a:cubicBezTo>
                  <a:lnTo>
                    <a:pt x="8052" y="5954"/>
                  </a:lnTo>
                  <a:cubicBezTo>
                    <a:pt x="8010" y="5090"/>
                    <a:pt x="8094" y="4226"/>
                    <a:pt x="8305" y="3404"/>
                  </a:cubicBezTo>
                  <a:cubicBezTo>
                    <a:pt x="8347" y="3214"/>
                    <a:pt x="8431" y="3045"/>
                    <a:pt x="8558" y="2898"/>
                  </a:cubicBezTo>
                  <a:cubicBezTo>
                    <a:pt x="8610" y="2846"/>
                    <a:pt x="8690" y="2808"/>
                    <a:pt x="8764" y="2808"/>
                  </a:cubicBezTo>
                  <a:close/>
                  <a:moveTo>
                    <a:pt x="9970" y="6017"/>
                  </a:moveTo>
                  <a:cubicBezTo>
                    <a:pt x="10075" y="6038"/>
                    <a:pt x="10180" y="6059"/>
                    <a:pt x="10265" y="6122"/>
                  </a:cubicBezTo>
                  <a:cubicBezTo>
                    <a:pt x="10433" y="6186"/>
                    <a:pt x="10560" y="6312"/>
                    <a:pt x="10644" y="6481"/>
                  </a:cubicBezTo>
                  <a:cubicBezTo>
                    <a:pt x="10686" y="6544"/>
                    <a:pt x="10707" y="6628"/>
                    <a:pt x="10707" y="6713"/>
                  </a:cubicBezTo>
                  <a:cubicBezTo>
                    <a:pt x="10728" y="6797"/>
                    <a:pt x="10707" y="6902"/>
                    <a:pt x="10686" y="6987"/>
                  </a:cubicBezTo>
                  <a:cubicBezTo>
                    <a:pt x="10644" y="7197"/>
                    <a:pt x="10539" y="7387"/>
                    <a:pt x="10433" y="7556"/>
                  </a:cubicBezTo>
                  <a:cubicBezTo>
                    <a:pt x="10180" y="7956"/>
                    <a:pt x="9906" y="8314"/>
                    <a:pt x="9548" y="8609"/>
                  </a:cubicBezTo>
                  <a:cubicBezTo>
                    <a:pt x="9232" y="8926"/>
                    <a:pt x="8853" y="9178"/>
                    <a:pt x="8431" y="9326"/>
                  </a:cubicBezTo>
                  <a:cubicBezTo>
                    <a:pt x="8347" y="9347"/>
                    <a:pt x="8241" y="9368"/>
                    <a:pt x="8136" y="9368"/>
                  </a:cubicBezTo>
                  <a:cubicBezTo>
                    <a:pt x="8111" y="9374"/>
                    <a:pt x="8085" y="9377"/>
                    <a:pt x="8057" y="9377"/>
                  </a:cubicBezTo>
                  <a:cubicBezTo>
                    <a:pt x="7990" y="9377"/>
                    <a:pt x="7915" y="9362"/>
                    <a:pt x="7841" y="9347"/>
                  </a:cubicBezTo>
                  <a:cubicBezTo>
                    <a:pt x="7672" y="9284"/>
                    <a:pt x="7546" y="9157"/>
                    <a:pt x="7483" y="8989"/>
                  </a:cubicBezTo>
                  <a:cubicBezTo>
                    <a:pt x="7356" y="8567"/>
                    <a:pt x="7462" y="8125"/>
                    <a:pt x="7757" y="7809"/>
                  </a:cubicBezTo>
                  <a:cubicBezTo>
                    <a:pt x="8136" y="7492"/>
                    <a:pt x="8515" y="7218"/>
                    <a:pt x="8916" y="6944"/>
                  </a:cubicBezTo>
                  <a:cubicBezTo>
                    <a:pt x="9316" y="6670"/>
                    <a:pt x="9738" y="6418"/>
                    <a:pt x="10138" y="6144"/>
                  </a:cubicBezTo>
                  <a:lnTo>
                    <a:pt x="10138" y="6144"/>
                  </a:lnTo>
                  <a:lnTo>
                    <a:pt x="9970" y="6228"/>
                  </a:lnTo>
                  <a:lnTo>
                    <a:pt x="9970" y="6017"/>
                  </a:lnTo>
                  <a:close/>
                  <a:moveTo>
                    <a:pt x="10771" y="8146"/>
                  </a:moveTo>
                  <a:cubicBezTo>
                    <a:pt x="11002" y="8399"/>
                    <a:pt x="11108" y="8757"/>
                    <a:pt x="11087" y="9094"/>
                  </a:cubicBezTo>
                  <a:cubicBezTo>
                    <a:pt x="10918" y="9790"/>
                    <a:pt x="9443" y="11413"/>
                    <a:pt x="8768" y="11518"/>
                  </a:cubicBezTo>
                  <a:cubicBezTo>
                    <a:pt x="8745" y="11521"/>
                    <a:pt x="8722" y="11523"/>
                    <a:pt x="8698" y="11523"/>
                  </a:cubicBezTo>
                  <a:cubicBezTo>
                    <a:pt x="8392" y="11523"/>
                    <a:pt x="8015" y="11279"/>
                    <a:pt x="7820" y="10928"/>
                  </a:cubicBezTo>
                  <a:cubicBezTo>
                    <a:pt x="7609" y="10591"/>
                    <a:pt x="7672" y="10127"/>
                    <a:pt x="7946" y="9832"/>
                  </a:cubicBezTo>
                  <a:cubicBezTo>
                    <a:pt x="8032" y="9851"/>
                    <a:pt x="8125" y="9861"/>
                    <a:pt x="8222" y="9861"/>
                  </a:cubicBezTo>
                  <a:cubicBezTo>
                    <a:pt x="8340" y="9861"/>
                    <a:pt x="8463" y="9846"/>
                    <a:pt x="8579" y="9811"/>
                  </a:cubicBezTo>
                  <a:cubicBezTo>
                    <a:pt x="9084" y="9663"/>
                    <a:pt x="9548" y="9389"/>
                    <a:pt x="9949" y="9031"/>
                  </a:cubicBezTo>
                  <a:cubicBezTo>
                    <a:pt x="10244" y="8778"/>
                    <a:pt x="10539" y="8462"/>
                    <a:pt x="10771" y="8146"/>
                  </a:cubicBezTo>
                  <a:close/>
                  <a:moveTo>
                    <a:pt x="11066" y="10338"/>
                  </a:moveTo>
                  <a:cubicBezTo>
                    <a:pt x="11213" y="10612"/>
                    <a:pt x="11255" y="10928"/>
                    <a:pt x="11213" y="11244"/>
                  </a:cubicBezTo>
                  <a:cubicBezTo>
                    <a:pt x="11066" y="11897"/>
                    <a:pt x="10096" y="12972"/>
                    <a:pt x="9527" y="12972"/>
                  </a:cubicBezTo>
                  <a:cubicBezTo>
                    <a:pt x="9507" y="12973"/>
                    <a:pt x="9487" y="12974"/>
                    <a:pt x="9467" y="12974"/>
                  </a:cubicBezTo>
                  <a:cubicBezTo>
                    <a:pt x="9131" y="12974"/>
                    <a:pt x="8819" y="12808"/>
                    <a:pt x="8600" y="12530"/>
                  </a:cubicBezTo>
                  <a:cubicBezTo>
                    <a:pt x="8515" y="12403"/>
                    <a:pt x="8452" y="12256"/>
                    <a:pt x="8452" y="12087"/>
                  </a:cubicBezTo>
                  <a:lnTo>
                    <a:pt x="8452" y="12087"/>
                  </a:lnTo>
                  <a:cubicBezTo>
                    <a:pt x="8536" y="12108"/>
                    <a:pt x="8621" y="12108"/>
                    <a:pt x="8705" y="12108"/>
                  </a:cubicBezTo>
                  <a:lnTo>
                    <a:pt x="8874" y="12108"/>
                  </a:lnTo>
                  <a:cubicBezTo>
                    <a:pt x="9527" y="12003"/>
                    <a:pt x="10454" y="11160"/>
                    <a:pt x="11066" y="10338"/>
                  </a:cubicBezTo>
                  <a:close/>
                  <a:moveTo>
                    <a:pt x="1243" y="10114"/>
                  </a:moveTo>
                  <a:cubicBezTo>
                    <a:pt x="1515" y="10114"/>
                    <a:pt x="1670" y="10398"/>
                    <a:pt x="1708" y="10548"/>
                  </a:cubicBezTo>
                  <a:cubicBezTo>
                    <a:pt x="1476" y="11581"/>
                    <a:pt x="1476" y="12677"/>
                    <a:pt x="1708" y="13731"/>
                  </a:cubicBezTo>
                  <a:cubicBezTo>
                    <a:pt x="1687" y="13857"/>
                    <a:pt x="1624" y="14300"/>
                    <a:pt x="1286" y="14342"/>
                  </a:cubicBezTo>
                  <a:cubicBezTo>
                    <a:pt x="1118" y="14152"/>
                    <a:pt x="886" y="13120"/>
                    <a:pt x="886" y="11834"/>
                  </a:cubicBezTo>
                  <a:cubicBezTo>
                    <a:pt x="886" y="10738"/>
                    <a:pt x="1033" y="10211"/>
                    <a:pt x="1139" y="10127"/>
                  </a:cubicBezTo>
                  <a:cubicBezTo>
                    <a:pt x="1175" y="10118"/>
                    <a:pt x="1210" y="10114"/>
                    <a:pt x="1243" y="10114"/>
                  </a:cubicBezTo>
                  <a:close/>
                  <a:moveTo>
                    <a:pt x="8410" y="13162"/>
                  </a:moveTo>
                  <a:cubicBezTo>
                    <a:pt x="8705" y="13415"/>
                    <a:pt x="9106" y="13562"/>
                    <a:pt x="9506" y="13583"/>
                  </a:cubicBezTo>
                  <a:lnTo>
                    <a:pt x="9548" y="13583"/>
                  </a:lnTo>
                  <a:cubicBezTo>
                    <a:pt x="9738" y="13562"/>
                    <a:pt x="9928" y="13520"/>
                    <a:pt x="10096" y="13436"/>
                  </a:cubicBezTo>
                  <a:cubicBezTo>
                    <a:pt x="10117" y="13647"/>
                    <a:pt x="10159" y="13878"/>
                    <a:pt x="10202" y="14110"/>
                  </a:cubicBezTo>
                  <a:cubicBezTo>
                    <a:pt x="10223" y="14258"/>
                    <a:pt x="10244" y="14405"/>
                    <a:pt x="10286" y="14553"/>
                  </a:cubicBezTo>
                  <a:cubicBezTo>
                    <a:pt x="10349" y="14743"/>
                    <a:pt x="10391" y="14953"/>
                    <a:pt x="10391" y="15164"/>
                  </a:cubicBezTo>
                  <a:cubicBezTo>
                    <a:pt x="10370" y="15375"/>
                    <a:pt x="10265" y="15543"/>
                    <a:pt x="10075" y="15628"/>
                  </a:cubicBezTo>
                  <a:cubicBezTo>
                    <a:pt x="9982" y="15670"/>
                    <a:pt x="9881" y="15692"/>
                    <a:pt x="9781" y="15692"/>
                  </a:cubicBezTo>
                  <a:cubicBezTo>
                    <a:pt x="9633" y="15692"/>
                    <a:pt x="9484" y="15644"/>
                    <a:pt x="9358" y="15543"/>
                  </a:cubicBezTo>
                  <a:cubicBezTo>
                    <a:pt x="8937" y="15248"/>
                    <a:pt x="8789" y="14721"/>
                    <a:pt x="8642" y="14174"/>
                  </a:cubicBezTo>
                  <a:lnTo>
                    <a:pt x="8642" y="14131"/>
                  </a:lnTo>
                  <a:cubicBezTo>
                    <a:pt x="8558" y="13836"/>
                    <a:pt x="8473" y="13499"/>
                    <a:pt x="8410" y="13162"/>
                  </a:cubicBezTo>
                  <a:close/>
                  <a:moveTo>
                    <a:pt x="5986" y="5891"/>
                  </a:moveTo>
                  <a:cubicBezTo>
                    <a:pt x="6007" y="5891"/>
                    <a:pt x="6155" y="6038"/>
                    <a:pt x="6197" y="6186"/>
                  </a:cubicBezTo>
                  <a:cubicBezTo>
                    <a:pt x="6302" y="6523"/>
                    <a:pt x="6366" y="6860"/>
                    <a:pt x="6345" y="7218"/>
                  </a:cubicBezTo>
                  <a:cubicBezTo>
                    <a:pt x="6323" y="7387"/>
                    <a:pt x="6302" y="7556"/>
                    <a:pt x="6239" y="7724"/>
                  </a:cubicBezTo>
                  <a:cubicBezTo>
                    <a:pt x="6218" y="7809"/>
                    <a:pt x="6176" y="7872"/>
                    <a:pt x="6134" y="7956"/>
                  </a:cubicBezTo>
                  <a:lnTo>
                    <a:pt x="5986" y="8188"/>
                  </a:lnTo>
                  <a:cubicBezTo>
                    <a:pt x="5586" y="8799"/>
                    <a:pt x="5017" y="9305"/>
                    <a:pt x="4363" y="9621"/>
                  </a:cubicBezTo>
                  <a:cubicBezTo>
                    <a:pt x="4701" y="9495"/>
                    <a:pt x="5038" y="9305"/>
                    <a:pt x="5333" y="9094"/>
                  </a:cubicBezTo>
                  <a:cubicBezTo>
                    <a:pt x="5438" y="9031"/>
                    <a:pt x="5544" y="8947"/>
                    <a:pt x="5628" y="8862"/>
                  </a:cubicBezTo>
                  <a:cubicBezTo>
                    <a:pt x="5733" y="10169"/>
                    <a:pt x="5733" y="11497"/>
                    <a:pt x="5649" y="12825"/>
                  </a:cubicBezTo>
                  <a:cubicBezTo>
                    <a:pt x="5480" y="15438"/>
                    <a:pt x="4743" y="15986"/>
                    <a:pt x="4532" y="16091"/>
                  </a:cubicBezTo>
                  <a:cubicBezTo>
                    <a:pt x="4462" y="16127"/>
                    <a:pt x="4391" y="16143"/>
                    <a:pt x="4322" y="16143"/>
                  </a:cubicBezTo>
                  <a:cubicBezTo>
                    <a:pt x="4226" y="16143"/>
                    <a:pt x="4133" y="16111"/>
                    <a:pt x="4047" y="16049"/>
                  </a:cubicBezTo>
                  <a:cubicBezTo>
                    <a:pt x="3815" y="15881"/>
                    <a:pt x="3689" y="15586"/>
                    <a:pt x="3710" y="15291"/>
                  </a:cubicBezTo>
                  <a:cubicBezTo>
                    <a:pt x="3879" y="13499"/>
                    <a:pt x="3963" y="11708"/>
                    <a:pt x="3942" y="9916"/>
                  </a:cubicBezTo>
                  <a:lnTo>
                    <a:pt x="3942" y="9916"/>
                  </a:lnTo>
                  <a:lnTo>
                    <a:pt x="3858" y="9958"/>
                  </a:lnTo>
                  <a:cubicBezTo>
                    <a:pt x="3689" y="10043"/>
                    <a:pt x="3520" y="10106"/>
                    <a:pt x="3352" y="10169"/>
                  </a:cubicBezTo>
                  <a:cubicBezTo>
                    <a:pt x="3352" y="10843"/>
                    <a:pt x="3352" y="11476"/>
                    <a:pt x="3331" y="12045"/>
                  </a:cubicBezTo>
                  <a:cubicBezTo>
                    <a:pt x="3204" y="11939"/>
                    <a:pt x="3078" y="11813"/>
                    <a:pt x="2972" y="11687"/>
                  </a:cubicBezTo>
                  <a:lnTo>
                    <a:pt x="2972" y="11687"/>
                  </a:lnTo>
                  <a:cubicBezTo>
                    <a:pt x="3015" y="11876"/>
                    <a:pt x="3099" y="12045"/>
                    <a:pt x="3204" y="12213"/>
                  </a:cubicBezTo>
                  <a:cubicBezTo>
                    <a:pt x="3246" y="12256"/>
                    <a:pt x="3289" y="12298"/>
                    <a:pt x="3310" y="12340"/>
                  </a:cubicBezTo>
                  <a:cubicBezTo>
                    <a:pt x="3310" y="12782"/>
                    <a:pt x="3267" y="13225"/>
                    <a:pt x="3246" y="13626"/>
                  </a:cubicBezTo>
                  <a:cubicBezTo>
                    <a:pt x="2993" y="13562"/>
                    <a:pt x="2719" y="13520"/>
                    <a:pt x="2445" y="13499"/>
                  </a:cubicBezTo>
                  <a:lnTo>
                    <a:pt x="2256" y="13499"/>
                  </a:lnTo>
                  <a:cubicBezTo>
                    <a:pt x="2087" y="12593"/>
                    <a:pt x="2087" y="11665"/>
                    <a:pt x="2256" y="10759"/>
                  </a:cubicBezTo>
                  <a:cubicBezTo>
                    <a:pt x="2593" y="10591"/>
                    <a:pt x="2867" y="10380"/>
                    <a:pt x="3120" y="10106"/>
                  </a:cubicBezTo>
                  <a:lnTo>
                    <a:pt x="3162" y="10085"/>
                  </a:lnTo>
                  <a:cubicBezTo>
                    <a:pt x="3078" y="9979"/>
                    <a:pt x="2993" y="9853"/>
                    <a:pt x="2930" y="9748"/>
                  </a:cubicBezTo>
                  <a:cubicBezTo>
                    <a:pt x="2825" y="9537"/>
                    <a:pt x="2741" y="9326"/>
                    <a:pt x="2698" y="9115"/>
                  </a:cubicBezTo>
                  <a:cubicBezTo>
                    <a:pt x="2677" y="9010"/>
                    <a:pt x="2677" y="8904"/>
                    <a:pt x="2719" y="8820"/>
                  </a:cubicBezTo>
                  <a:cubicBezTo>
                    <a:pt x="2741" y="8715"/>
                    <a:pt x="2783" y="8588"/>
                    <a:pt x="2825" y="8483"/>
                  </a:cubicBezTo>
                  <a:cubicBezTo>
                    <a:pt x="2867" y="8293"/>
                    <a:pt x="2951" y="8104"/>
                    <a:pt x="3015" y="7935"/>
                  </a:cubicBezTo>
                  <a:cubicBezTo>
                    <a:pt x="3668" y="7619"/>
                    <a:pt x="4279" y="7239"/>
                    <a:pt x="4869" y="6839"/>
                  </a:cubicBezTo>
                  <a:cubicBezTo>
                    <a:pt x="5185" y="6607"/>
                    <a:pt x="5480" y="6375"/>
                    <a:pt x="5754" y="6101"/>
                  </a:cubicBezTo>
                  <a:cubicBezTo>
                    <a:pt x="5839" y="6017"/>
                    <a:pt x="5881" y="5975"/>
                    <a:pt x="5923" y="5933"/>
                  </a:cubicBezTo>
                  <a:cubicBezTo>
                    <a:pt x="5965" y="5891"/>
                    <a:pt x="5986" y="5891"/>
                    <a:pt x="5986" y="5891"/>
                  </a:cubicBezTo>
                  <a:close/>
                  <a:moveTo>
                    <a:pt x="6502" y="1802"/>
                  </a:moveTo>
                  <a:cubicBezTo>
                    <a:pt x="7191" y="1802"/>
                    <a:pt x="7646" y="2572"/>
                    <a:pt x="7820" y="2919"/>
                  </a:cubicBezTo>
                  <a:cubicBezTo>
                    <a:pt x="7778" y="3024"/>
                    <a:pt x="7736" y="3109"/>
                    <a:pt x="7715" y="3214"/>
                  </a:cubicBezTo>
                  <a:cubicBezTo>
                    <a:pt x="7483" y="4099"/>
                    <a:pt x="7398" y="5026"/>
                    <a:pt x="7441" y="5954"/>
                  </a:cubicBezTo>
                  <a:cubicBezTo>
                    <a:pt x="7441" y="6439"/>
                    <a:pt x="7462" y="7134"/>
                    <a:pt x="7462" y="7682"/>
                  </a:cubicBezTo>
                  <a:cubicBezTo>
                    <a:pt x="7314" y="7830"/>
                    <a:pt x="7188" y="8040"/>
                    <a:pt x="7124" y="8251"/>
                  </a:cubicBezTo>
                  <a:cubicBezTo>
                    <a:pt x="7040" y="8525"/>
                    <a:pt x="7019" y="8820"/>
                    <a:pt x="7103" y="9094"/>
                  </a:cubicBezTo>
                  <a:cubicBezTo>
                    <a:pt x="7145" y="9263"/>
                    <a:pt x="7251" y="9431"/>
                    <a:pt x="7398" y="9558"/>
                  </a:cubicBezTo>
                  <a:cubicBezTo>
                    <a:pt x="7040" y="10043"/>
                    <a:pt x="6998" y="10696"/>
                    <a:pt x="7314" y="11202"/>
                  </a:cubicBezTo>
                  <a:cubicBezTo>
                    <a:pt x="7377" y="11328"/>
                    <a:pt x="7462" y="11455"/>
                    <a:pt x="7567" y="11560"/>
                  </a:cubicBezTo>
                  <a:cubicBezTo>
                    <a:pt x="7609" y="11813"/>
                    <a:pt x="7651" y="12150"/>
                    <a:pt x="7672" y="12319"/>
                  </a:cubicBezTo>
                  <a:cubicBezTo>
                    <a:pt x="7757" y="12993"/>
                    <a:pt x="7904" y="13647"/>
                    <a:pt x="8073" y="14279"/>
                  </a:cubicBezTo>
                  <a:lnTo>
                    <a:pt x="8073" y="14321"/>
                  </a:lnTo>
                  <a:cubicBezTo>
                    <a:pt x="8136" y="14595"/>
                    <a:pt x="8220" y="14848"/>
                    <a:pt x="8326" y="15101"/>
                  </a:cubicBezTo>
                  <a:cubicBezTo>
                    <a:pt x="8157" y="15670"/>
                    <a:pt x="7693" y="16070"/>
                    <a:pt x="7124" y="16155"/>
                  </a:cubicBezTo>
                  <a:lnTo>
                    <a:pt x="7103" y="16155"/>
                  </a:lnTo>
                  <a:cubicBezTo>
                    <a:pt x="7044" y="16162"/>
                    <a:pt x="6985" y="16165"/>
                    <a:pt x="6925" y="16165"/>
                  </a:cubicBezTo>
                  <a:cubicBezTo>
                    <a:pt x="6439" y="16165"/>
                    <a:pt x="5973" y="15936"/>
                    <a:pt x="5691" y="15522"/>
                  </a:cubicBezTo>
                  <a:cubicBezTo>
                    <a:pt x="6028" y="14679"/>
                    <a:pt x="6197" y="13773"/>
                    <a:pt x="6239" y="12846"/>
                  </a:cubicBezTo>
                  <a:cubicBezTo>
                    <a:pt x="6323" y="11328"/>
                    <a:pt x="6302" y="9790"/>
                    <a:pt x="6155" y="8272"/>
                  </a:cubicBezTo>
                  <a:lnTo>
                    <a:pt x="6323" y="8083"/>
                  </a:lnTo>
                  <a:cubicBezTo>
                    <a:pt x="6366" y="7998"/>
                    <a:pt x="6429" y="7914"/>
                    <a:pt x="6471" y="7809"/>
                  </a:cubicBezTo>
                  <a:cubicBezTo>
                    <a:pt x="6555" y="7619"/>
                    <a:pt x="6597" y="7429"/>
                    <a:pt x="6640" y="7239"/>
                  </a:cubicBezTo>
                  <a:cubicBezTo>
                    <a:pt x="6682" y="6839"/>
                    <a:pt x="6661" y="6439"/>
                    <a:pt x="6555" y="6059"/>
                  </a:cubicBezTo>
                  <a:cubicBezTo>
                    <a:pt x="6534" y="5954"/>
                    <a:pt x="6492" y="5848"/>
                    <a:pt x="6429" y="5764"/>
                  </a:cubicBezTo>
                  <a:cubicBezTo>
                    <a:pt x="6366" y="5638"/>
                    <a:pt x="6260" y="5532"/>
                    <a:pt x="6134" y="5469"/>
                  </a:cubicBezTo>
                  <a:cubicBezTo>
                    <a:pt x="6086" y="5453"/>
                    <a:pt x="6037" y="5446"/>
                    <a:pt x="5989" y="5446"/>
                  </a:cubicBezTo>
                  <a:cubicBezTo>
                    <a:pt x="5911" y="5446"/>
                    <a:pt x="5833" y="5464"/>
                    <a:pt x="5754" y="5490"/>
                  </a:cubicBezTo>
                  <a:cubicBezTo>
                    <a:pt x="5628" y="4858"/>
                    <a:pt x="5438" y="4247"/>
                    <a:pt x="5206" y="3657"/>
                  </a:cubicBezTo>
                  <a:cubicBezTo>
                    <a:pt x="5228" y="3340"/>
                    <a:pt x="5396" y="2013"/>
                    <a:pt x="6302" y="1823"/>
                  </a:cubicBezTo>
                  <a:cubicBezTo>
                    <a:pt x="6371" y="1809"/>
                    <a:pt x="6437" y="1802"/>
                    <a:pt x="6502" y="1802"/>
                  </a:cubicBezTo>
                  <a:close/>
                  <a:moveTo>
                    <a:pt x="7757" y="16576"/>
                  </a:moveTo>
                  <a:lnTo>
                    <a:pt x="7989" y="17040"/>
                  </a:lnTo>
                  <a:cubicBezTo>
                    <a:pt x="7950" y="17068"/>
                    <a:pt x="7921" y="17080"/>
                    <a:pt x="7888" y="17080"/>
                  </a:cubicBezTo>
                  <a:cubicBezTo>
                    <a:pt x="7849" y="17080"/>
                    <a:pt x="7805" y="17063"/>
                    <a:pt x="7736" y="17040"/>
                  </a:cubicBezTo>
                  <a:cubicBezTo>
                    <a:pt x="7567" y="16998"/>
                    <a:pt x="7398" y="16956"/>
                    <a:pt x="7230" y="16934"/>
                  </a:cubicBezTo>
                  <a:cubicBezTo>
                    <a:pt x="7187" y="16928"/>
                    <a:pt x="7142" y="16926"/>
                    <a:pt x="7096" y="16926"/>
                  </a:cubicBezTo>
                  <a:cubicBezTo>
                    <a:pt x="6985" y="16926"/>
                    <a:pt x="6870" y="16941"/>
                    <a:pt x="6766" y="16956"/>
                  </a:cubicBezTo>
                  <a:lnTo>
                    <a:pt x="6850" y="16745"/>
                  </a:lnTo>
                  <a:lnTo>
                    <a:pt x="6893" y="16745"/>
                  </a:lnTo>
                  <a:cubicBezTo>
                    <a:pt x="6998" y="16745"/>
                    <a:pt x="7082" y="16745"/>
                    <a:pt x="7188" y="16724"/>
                  </a:cubicBezTo>
                  <a:cubicBezTo>
                    <a:pt x="7377" y="16703"/>
                    <a:pt x="7588" y="16660"/>
                    <a:pt x="7757" y="16576"/>
                  </a:cubicBezTo>
                  <a:close/>
                  <a:moveTo>
                    <a:pt x="7137" y="0"/>
                  </a:moveTo>
                  <a:cubicBezTo>
                    <a:pt x="6833" y="0"/>
                    <a:pt x="6552" y="173"/>
                    <a:pt x="6302" y="305"/>
                  </a:cubicBezTo>
                  <a:lnTo>
                    <a:pt x="6113" y="432"/>
                  </a:lnTo>
                  <a:cubicBezTo>
                    <a:pt x="6062" y="457"/>
                    <a:pt x="5997" y="468"/>
                    <a:pt x="5925" y="468"/>
                  </a:cubicBezTo>
                  <a:cubicBezTo>
                    <a:pt x="5702" y="468"/>
                    <a:pt x="5413" y="364"/>
                    <a:pt x="5270" y="284"/>
                  </a:cubicBezTo>
                  <a:cubicBezTo>
                    <a:pt x="5221" y="258"/>
                    <a:pt x="5173" y="247"/>
                    <a:pt x="5127" y="247"/>
                  </a:cubicBezTo>
                  <a:cubicBezTo>
                    <a:pt x="4913" y="247"/>
                    <a:pt x="4752" y="498"/>
                    <a:pt x="4890" y="706"/>
                  </a:cubicBezTo>
                  <a:lnTo>
                    <a:pt x="5480" y="1591"/>
                  </a:lnTo>
                  <a:cubicBezTo>
                    <a:pt x="5101" y="1949"/>
                    <a:pt x="4827" y="2434"/>
                    <a:pt x="4722" y="2940"/>
                  </a:cubicBezTo>
                  <a:cubicBezTo>
                    <a:pt x="4637" y="2856"/>
                    <a:pt x="4553" y="2792"/>
                    <a:pt x="4448" y="2771"/>
                  </a:cubicBezTo>
                  <a:cubicBezTo>
                    <a:pt x="4316" y="2731"/>
                    <a:pt x="4181" y="2711"/>
                    <a:pt x="4047" y="2711"/>
                  </a:cubicBezTo>
                  <a:cubicBezTo>
                    <a:pt x="3689" y="2711"/>
                    <a:pt x="3339" y="2853"/>
                    <a:pt x="3078" y="3130"/>
                  </a:cubicBezTo>
                  <a:cubicBezTo>
                    <a:pt x="2698" y="3488"/>
                    <a:pt x="2551" y="4036"/>
                    <a:pt x="2698" y="4563"/>
                  </a:cubicBezTo>
                  <a:cubicBezTo>
                    <a:pt x="2888" y="5237"/>
                    <a:pt x="3141" y="6607"/>
                    <a:pt x="3225" y="7134"/>
                  </a:cubicBezTo>
                  <a:cubicBezTo>
                    <a:pt x="3036" y="7239"/>
                    <a:pt x="2846" y="7345"/>
                    <a:pt x="2656" y="7450"/>
                  </a:cubicBezTo>
                  <a:lnTo>
                    <a:pt x="2530" y="7513"/>
                  </a:lnTo>
                  <a:lnTo>
                    <a:pt x="2509" y="7619"/>
                  </a:lnTo>
                  <a:cubicBezTo>
                    <a:pt x="2445" y="7872"/>
                    <a:pt x="2382" y="8104"/>
                    <a:pt x="2361" y="8357"/>
                  </a:cubicBezTo>
                  <a:cubicBezTo>
                    <a:pt x="2340" y="8483"/>
                    <a:pt x="2319" y="8631"/>
                    <a:pt x="2298" y="8736"/>
                  </a:cubicBezTo>
                  <a:cubicBezTo>
                    <a:pt x="2298" y="8820"/>
                    <a:pt x="2298" y="8883"/>
                    <a:pt x="2298" y="8968"/>
                  </a:cubicBezTo>
                  <a:cubicBezTo>
                    <a:pt x="2319" y="9031"/>
                    <a:pt x="2319" y="9115"/>
                    <a:pt x="2361" y="9178"/>
                  </a:cubicBezTo>
                  <a:cubicBezTo>
                    <a:pt x="2424" y="9389"/>
                    <a:pt x="2530" y="9579"/>
                    <a:pt x="2656" y="9748"/>
                  </a:cubicBezTo>
                  <a:cubicBezTo>
                    <a:pt x="2509" y="9895"/>
                    <a:pt x="2361" y="10022"/>
                    <a:pt x="2171" y="10127"/>
                  </a:cubicBezTo>
                  <a:cubicBezTo>
                    <a:pt x="1995" y="9738"/>
                    <a:pt x="1624" y="9512"/>
                    <a:pt x="1223" y="9512"/>
                  </a:cubicBezTo>
                  <a:cubicBezTo>
                    <a:pt x="1147" y="9512"/>
                    <a:pt x="1069" y="9520"/>
                    <a:pt x="991" y="9537"/>
                  </a:cubicBezTo>
                  <a:cubicBezTo>
                    <a:pt x="1" y="9769"/>
                    <a:pt x="359" y="12930"/>
                    <a:pt x="359" y="13078"/>
                  </a:cubicBezTo>
                  <a:cubicBezTo>
                    <a:pt x="549" y="14743"/>
                    <a:pt x="949" y="14932"/>
                    <a:pt x="1244" y="14932"/>
                  </a:cubicBezTo>
                  <a:cubicBezTo>
                    <a:pt x="1834" y="14932"/>
                    <a:pt x="2129" y="14490"/>
                    <a:pt x="2235" y="14089"/>
                  </a:cubicBezTo>
                  <a:lnTo>
                    <a:pt x="2403" y="14110"/>
                  </a:lnTo>
                  <a:cubicBezTo>
                    <a:pt x="2698" y="14110"/>
                    <a:pt x="2972" y="14152"/>
                    <a:pt x="3225" y="14237"/>
                  </a:cubicBezTo>
                  <a:cubicBezTo>
                    <a:pt x="3204" y="14574"/>
                    <a:pt x="3183" y="14911"/>
                    <a:pt x="3141" y="15248"/>
                  </a:cubicBezTo>
                  <a:cubicBezTo>
                    <a:pt x="3099" y="15754"/>
                    <a:pt x="3310" y="16239"/>
                    <a:pt x="3731" y="16555"/>
                  </a:cubicBezTo>
                  <a:cubicBezTo>
                    <a:pt x="3900" y="16660"/>
                    <a:pt x="4111" y="16745"/>
                    <a:pt x="4321" y="16745"/>
                  </a:cubicBezTo>
                  <a:cubicBezTo>
                    <a:pt x="4490" y="16745"/>
                    <a:pt x="4658" y="16703"/>
                    <a:pt x="4785" y="16639"/>
                  </a:cubicBezTo>
                  <a:cubicBezTo>
                    <a:pt x="5038" y="16492"/>
                    <a:pt x="5249" y="16323"/>
                    <a:pt x="5396" y="16091"/>
                  </a:cubicBezTo>
                  <a:cubicBezTo>
                    <a:pt x="5628" y="16344"/>
                    <a:pt x="5944" y="16534"/>
                    <a:pt x="6260" y="16660"/>
                  </a:cubicBezTo>
                  <a:lnTo>
                    <a:pt x="5965" y="17440"/>
                  </a:lnTo>
                  <a:cubicBezTo>
                    <a:pt x="5923" y="17567"/>
                    <a:pt x="5965" y="17714"/>
                    <a:pt x="6092" y="17799"/>
                  </a:cubicBezTo>
                  <a:cubicBezTo>
                    <a:pt x="6134" y="17820"/>
                    <a:pt x="6197" y="17841"/>
                    <a:pt x="6239" y="17841"/>
                  </a:cubicBezTo>
                  <a:cubicBezTo>
                    <a:pt x="6323" y="17841"/>
                    <a:pt x="6408" y="17820"/>
                    <a:pt x="6450" y="17756"/>
                  </a:cubicBezTo>
                  <a:cubicBezTo>
                    <a:pt x="6625" y="17599"/>
                    <a:pt x="6844" y="17514"/>
                    <a:pt x="7058" y="17514"/>
                  </a:cubicBezTo>
                  <a:cubicBezTo>
                    <a:pt x="7102" y="17514"/>
                    <a:pt x="7145" y="17517"/>
                    <a:pt x="7188" y="17525"/>
                  </a:cubicBezTo>
                  <a:cubicBezTo>
                    <a:pt x="7335" y="17546"/>
                    <a:pt x="7462" y="17567"/>
                    <a:pt x="7567" y="17609"/>
                  </a:cubicBezTo>
                  <a:cubicBezTo>
                    <a:pt x="7686" y="17646"/>
                    <a:pt x="7789" y="17670"/>
                    <a:pt x="7891" y="17670"/>
                  </a:cubicBezTo>
                  <a:cubicBezTo>
                    <a:pt x="8081" y="17670"/>
                    <a:pt x="8271" y="17588"/>
                    <a:pt x="8558" y="17356"/>
                  </a:cubicBezTo>
                  <a:cubicBezTo>
                    <a:pt x="8684" y="17272"/>
                    <a:pt x="8705" y="17124"/>
                    <a:pt x="8642" y="16998"/>
                  </a:cubicBezTo>
                  <a:lnTo>
                    <a:pt x="8284" y="16260"/>
                  </a:lnTo>
                  <a:cubicBezTo>
                    <a:pt x="8452" y="16091"/>
                    <a:pt x="8600" y="15923"/>
                    <a:pt x="8705" y="15733"/>
                  </a:cubicBezTo>
                  <a:cubicBezTo>
                    <a:pt x="8810" y="15839"/>
                    <a:pt x="8916" y="15923"/>
                    <a:pt x="9021" y="16028"/>
                  </a:cubicBezTo>
                  <a:cubicBezTo>
                    <a:pt x="9253" y="16197"/>
                    <a:pt x="9527" y="16281"/>
                    <a:pt x="9801" y="16281"/>
                  </a:cubicBezTo>
                  <a:cubicBezTo>
                    <a:pt x="9991" y="16281"/>
                    <a:pt x="10180" y="16239"/>
                    <a:pt x="10328" y="16176"/>
                  </a:cubicBezTo>
                  <a:cubicBezTo>
                    <a:pt x="10728" y="15986"/>
                    <a:pt x="10960" y="15628"/>
                    <a:pt x="10981" y="15206"/>
                  </a:cubicBezTo>
                  <a:cubicBezTo>
                    <a:pt x="11002" y="14932"/>
                    <a:pt x="10960" y="14658"/>
                    <a:pt x="10876" y="14405"/>
                  </a:cubicBezTo>
                  <a:cubicBezTo>
                    <a:pt x="10834" y="14279"/>
                    <a:pt x="10813" y="14152"/>
                    <a:pt x="10792" y="14026"/>
                  </a:cubicBezTo>
                  <a:cubicBezTo>
                    <a:pt x="10749" y="13752"/>
                    <a:pt x="10707" y="13499"/>
                    <a:pt x="10644" y="13225"/>
                  </a:cubicBezTo>
                  <a:lnTo>
                    <a:pt x="10623" y="13078"/>
                  </a:lnTo>
                  <a:cubicBezTo>
                    <a:pt x="11171" y="12635"/>
                    <a:pt x="11571" y="12024"/>
                    <a:pt x="11782" y="11370"/>
                  </a:cubicBezTo>
                  <a:cubicBezTo>
                    <a:pt x="11867" y="10801"/>
                    <a:pt x="11740" y="10232"/>
                    <a:pt x="11424" y="9790"/>
                  </a:cubicBezTo>
                  <a:cubicBezTo>
                    <a:pt x="11529" y="9600"/>
                    <a:pt x="11614" y="9431"/>
                    <a:pt x="11656" y="9242"/>
                  </a:cubicBezTo>
                  <a:cubicBezTo>
                    <a:pt x="11824" y="8546"/>
                    <a:pt x="11361" y="7893"/>
                    <a:pt x="11108" y="7598"/>
                  </a:cubicBezTo>
                  <a:cubicBezTo>
                    <a:pt x="11192" y="7450"/>
                    <a:pt x="11255" y="7282"/>
                    <a:pt x="11297" y="7113"/>
                  </a:cubicBezTo>
                  <a:cubicBezTo>
                    <a:pt x="11340" y="6965"/>
                    <a:pt x="11340" y="6797"/>
                    <a:pt x="11340" y="6649"/>
                  </a:cubicBezTo>
                  <a:cubicBezTo>
                    <a:pt x="11276" y="6165"/>
                    <a:pt x="10981" y="5764"/>
                    <a:pt x="10539" y="5553"/>
                  </a:cubicBezTo>
                  <a:cubicBezTo>
                    <a:pt x="10370" y="5490"/>
                    <a:pt x="10202" y="5427"/>
                    <a:pt x="10012" y="5406"/>
                  </a:cubicBezTo>
                  <a:cubicBezTo>
                    <a:pt x="10012" y="5111"/>
                    <a:pt x="10033" y="4837"/>
                    <a:pt x="10075" y="4563"/>
                  </a:cubicBezTo>
                  <a:lnTo>
                    <a:pt x="10075" y="4457"/>
                  </a:lnTo>
                  <a:cubicBezTo>
                    <a:pt x="10117" y="3825"/>
                    <a:pt x="10202" y="2856"/>
                    <a:pt x="9443" y="2413"/>
                  </a:cubicBezTo>
                  <a:cubicBezTo>
                    <a:pt x="9274" y="2308"/>
                    <a:pt x="9084" y="2244"/>
                    <a:pt x="8895" y="2223"/>
                  </a:cubicBezTo>
                  <a:cubicBezTo>
                    <a:pt x="8843" y="2215"/>
                    <a:pt x="8792" y="2211"/>
                    <a:pt x="8740" y="2211"/>
                  </a:cubicBezTo>
                  <a:cubicBezTo>
                    <a:pt x="8541" y="2211"/>
                    <a:pt x="8350" y="2275"/>
                    <a:pt x="8199" y="2392"/>
                  </a:cubicBezTo>
                  <a:cubicBezTo>
                    <a:pt x="7989" y="2034"/>
                    <a:pt x="7693" y="1696"/>
                    <a:pt x="7335" y="1465"/>
                  </a:cubicBezTo>
                  <a:lnTo>
                    <a:pt x="7693" y="453"/>
                  </a:lnTo>
                  <a:cubicBezTo>
                    <a:pt x="7736" y="327"/>
                    <a:pt x="7672" y="179"/>
                    <a:pt x="7546" y="116"/>
                  </a:cubicBezTo>
                  <a:cubicBezTo>
                    <a:pt x="7405" y="33"/>
                    <a:pt x="7269" y="0"/>
                    <a:pt x="7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7"/>
            <p:cNvSpPr/>
            <p:nvPr/>
          </p:nvSpPr>
          <p:spPr>
            <a:xfrm>
              <a:off x="-2896858" y="925135"/>
              <a:ext cx="18593" cy="69965"/>
            </a:xfrm>
            <a:custGeom>
              <a:rect b="b" l="l" r="r" t="t"/>
              <a:pathLst>
                <a:path extrusionOk="0" h="2382" w="633">
                  <a:moveTo>
                    <a:pt x="633" y="0"/>
                  </a:moveTo>
                  <a:lnTo>
                    <a:pt x="633" y="0"/>
                  </a:lnTo>
                  <a:cubicBezTo>
                    <a:pt x="401" y="21"/>
                    <a:pt x="190" y="169"/>
                    <a:pt x="85" y="380"/>
                  </a:cubicBezTo>
                  <a:cubicBezTo>
                    <a:pt x="21" y="506"/>
                    <a:pt x="0" y="612"/>
                    <a:pt x="21" y="738"/>
                  </a:cubicBezTo>
                  <a:cubicBezTo>
                    <a:pt x="21" y="864"/>
                    <a:pt x="42" y="970"/>
                    <a:pt x="64" y="1096"/>
                  </a:cubicBezTo>
                  <a:cubicBezTo>
                    <a:pt x="127" y="1518"/>
                    <a:pt x="232" y="1960"/>
                    <a:pt x="359" y="2382"/>
                  </a:cubicBezTo>
                  <a:cubicBezTo>
                    <a:pt x="359" y="1939"/>
                    <a:pt x="316" y="1497"/>
                    <a:pt x="253" y="1054"/>
                  </a:cubicBezTo>
                  <a:cubicBezTo>
                    <a:pt x="190" y="864"/>
                    <a:pt x="169" y="654"/>
                    <a:pt x="232" y="443"/>
                  </a:cubicBezTo>
                  <a:cubicBezTo>
                    <a:pt x="295" y="253"/>
                    <a:pt x="443" y="85"/>
                    <a:pt x="6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7"/>
            <p:cNvSpPr/>
            <p:nvPr/>
          </p:nvSpPr>
          <p:spPr>
            <a:xfrm>
              <a:off x="-2867780" y="1107740"/>
              <a:ext cx="31605" cy="171506"/>
            </a:xfrm>
            <a:custGeom>
              <a:rect b="b" l="l" r="r" t="t"/>
              <a:pathLst>
                <a:path extrusionOk="0" h="5839" w="1076">
                  <a:moveTo>
                    <a:pt x="1013" y="1"/>
                  </a:moveTo>
                  <a:cubicBezTo>
                    <a:pt x="970" y="507"/>
                    <a:pt x="949" y="1012"/>
                    <a:pt x="907" y="1518"/>
                  </a:cubicBezTo>
                  <a:cubicBezTo>
                    <a:pt x="886" y="2003"/>
                    <a:pt x="844" y="2509"/>
                    <a:pt x="781" y="3015"/>
                  </a:cubicBezTo>
                  <a:cubicBezTo>
                    <a:pt x="739" y="3499"/>
                    <a:pt x="675" y="4005"/>
                    <a:pt x="570" y="4490"/>
                  </a:cubicBezTo>
                  <a:cubicBezTo>
                    <a:pt x="528" y="4743"/>
                    <a:pt x="465" y="4975"/>
                    <a:pt x="380" y="5228"/>
                  </a:cubicBezTo>
                  <a:cubicBezTo>
                    <a:pt x="317" y="5459"/>
                    <a:pt x="191" y="5670"/>
                    <a:pt x="1" y="5839"/>
                  </a:cubicBezTo>
                  <a:cubicBezTo>
                    <a:pt x="106" y="5776"/>
                    <a:pt x="212" y="5691"/>
                    <a:pt x="275" y="5586"/>
                  </a:cubicBezTo>
                  <a:cubicBezTo>
                    <a:pt x="359" y="5481"/>
                    <a:pt x="422" y="5354"/>
                    <a:pt x="465" y="5249"/>
                  </a:cubicBezTo>
                  <a:cubicBezTo>
                    <a:pt x="570" y="5017"/>
                    <a:pt x="654" y="4764"/>
                    <a:pt x="717" y="4532"/>
                  </a:cubicBezTo>
                  <a:cubicBezTo>
                    <a:pt x="844" y="4026"/>
                    <a:pt x="928" y="3520"/>
                    <a:pt x="991" y="3036"/>
                  </a:cubicBezTo>
                  <a:cubicBezTo>
                    <a:pt x="1013" y="2762"/>
                    <a:pt x="1034" y="2509"/>
                    <a:pt x="1034" y="2277"/>
                  </a:cubicBezTo>
                  <a:cubicBezTo>
                    <a:pt x="1055" y="2024"/>
                    <a:pt x="1076" y="1771"/>
                    <a:pt x="1076" y="1518"/>
                  </a:cubicBezTo>
                  <a:cubicBezTo>
                    <a:pt x="1076" y="1012"/>
                    <a:pt x="1076" y="507"/>
                    <a:pt x="1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7"/>
            <p:cNvSpPr/>
            <p:nvPr/>
          </p:nvSpPr>
          <p:spPr>
            <a:xfrm>
              <a:off x="-2812062" y="879315"/>
              <a:ext cx="32838" cy="35335"/>
            </a:xfrm>
            <a:custGeom>
              <a:rect b="b" l="l" r="r" t="t"/>
              <a:pathLst>
                <a:path extrusionOk="0" h="1203" w="1118">
                  <a:moveTo>
                    <a:pt x="1" y="1"/>
                  </a:moveTo>
                  <a:cubicBezTo>
                    <a:pt x="254" y="127"/>
                    <a:pt x="464" y="275"/>
                    <a:pt x="675" y="485"/>
                  </a:cubicBezTo>
                  <a:cubicBezTo>
                    <a:pt x="759" y="591"/>
                    <a:pt x="844" y="696"/>
                    <a:pt x="907" y="823"/>
                  </a:cubicBezTo>
                  <a:cubicBezTo>
                    <a:pt x="970" y="928"/>
                    <a:pt x="1033" y="1054"/>
                    <a:pt x="1097" y="1202"/>
                  </a:cubicBezTo>
                  <a:cubicBezTo>
                    <a:pt x="1118" y="886"/>
                    <a:pt x="1012" y="591"/>
                    <a:pt x="802" y="359"/>
                  </a:cubicBezTo>
                  <a:cubicBezTo>
                    <a:pt x="591" y="127"/>
                    <a:pt x="29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7"/>
            <p:cNvSpPr/>
            <p:nvPr/>
          </p:nvSpPr>
          <p:spPr>
            <a:xfrm>
              <a:off x="-2812679" y="1253835"/>
              <a:ext cx="47084" cy="34953"/>
            </a:xfrm>
            <a:custGeom>
              <a:rect b="b" l="l" r="r" t="t"/>
              <a:pathLst>
                <a:path extrusionOk="0" h="1190" w="1603">
                  <a:moveTo>
                    <a:pt x="1602" y="1"/>
                  </a:moveTo>
                  <a:lnTo>
                    <a:pt x="1602" y="1"/>
                  </a:lnTo>
                  <a:cubicBezTo>
                    <a:pt x="1497" y="148"/>
                    <a:pt x="1413" y="296"/>
                    <a:pt x="1307" y="443"/>
                  </a:cubicBezTo>
                  <a:cubicBezTo>
                    <a:pt x="1202" y="570"/>
                    <a:pt x="1097" y="696"/>
                    <a:pt x="970" y="802"/>
                  </a:cubicBezTo>
                  <a:cubicBezTo>
                    <a:pt x="844" y="907"/>
                    <a:pt x="696" y="991"/>
                    <a:pt x="528" y="1033"/>
                  </a:cubicBezTo>
                  <a:cubicBezTo>
                    <a:pt x="380" y="1097"/>
                    <a:pt x="190" y="1097"/>
                    <a:pt x="1" y="1139"/>
                  </a:cubicBezTo>
                  <a:cubicBezTo>
                    <a:pt x="140" y="1170"/>
                    <a:pt x="267" y="1189"/>
                    <a:pt x="400" y="1189"/>
                  </a:cubicBezTo>
                  <a:cubicBezTo>
                    <a:pt x="448" y="1189"/>
                    <a:pt x="498" y="1187"/>
                    <a:pt x="549" y="1181"/>
                  </a:cubicBezTo>
                  <a:cubicBezTo>
                    <a:pt x="738" y="1160"/>
                    <a:pt x="928" y="1076"/>
                    <a:pt x="1076" y="970"/>
                  </a:cubicBezTo>
                  <a:cubicBezTo>
                    <a:pt x="1223" y="844"/>
                    <a:pt x="1350" y="696"/>
                    <a:pt x="1434" y="528"/>
                  </a:cubicBezTo>
                  <a:cubicBezTo>
                    <a:pt x="1476" y="443"/>
                    <a:pt x="1518" y="359"/>
                    <a:pt x="1539" y="254"/>
                  </a:cubicBezTo>
                  <a:cubicBezTo>
                    <a:pt x="1560" y="169"/>
                    <a:pt x="1581" y="85"/>
                    <a:pt x="1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7"/>
            <p:cNvSpPr/>
            <p:nvPr/>
          </p:nvSpPr>
          <p:spPr>
            <a:xfrm>
              <a:off x="-3590826" y="454775"/>
              <a:ext cx="621581" cy="845546"/>
            </a:xfrm>
            <a:custGeom>
              <a:rect b="b" l="l" r="r" t="t"/>
              <a:pathLst>
                <a:path extrusionOk="0" h="28787" w="21162">
                  <a:moveTo>
                    <a:pt x="5723" y="608"/>
                  </a:moveTo>
                  <a:cubicBezTo>
                    <a:pt x="6098" y="612"/>
                    <a:pt x="6409" y="843"/>
                    <a:pt x="6535" y="1198"/>
                  </a:cubicBezTo>
                  <a:cubicBezTo>
                    <a:pt x="6440" y="1187"/>
                    <a:pt x="6345" y="1182"/>
                    <a:pt x="6251" y="1182"/>
                  </a:cubicBezTo>
                  <a:cubicBezTo>
                    <a:pt x="5968" y="1182"/>
                    <a:pt x="5692" y="1229"/>
                    <a:pt x="5439" y="1324"/>
                  </a:cubicBezTo>
                  <a:cubicBezTo>
                    <a:pt x="5228" y="1388"/>
                    <a:pt x="5038" y="1493"/>
                    <a:pt x="4870" y="1619"/>
                  </a:cubicBezTo>
                  <a:cubicBezTo>
                    <a:pt x="4870" y="1577"/>
                    <a:pt x="4870" y="1514"/>
                    <a:pt x="4870" y="1472"/>
                  </a:cubicBezTo>
                  <a:cubicBezTo>
                    <a:pt x="4870" y="1011"/>
                    <a:pt x="5244" y="613"/>
                    <a:pt x="5723" y="608"/>
                  </a:cubicBezTo>
                  <a:close/>
                  <a:moveTo>
                    <a:pt x="7167" y="1893"/>
                  </a:moveTo>
                  <a:cubicBezTo>
                    <a:pt x="9064" y="2399"/>
                    <a:pt x="11509" y="4170"/>
                    <a:pt x="12836" y="5266"/>
                  </a:cubicBezTo>
                  <a:cubicBezTo>
                    <a:pt x="12330" y="5392"/>
                    <a:pt x="11825" y="5518"/>
                    <a:pt x="11298" y="5687"/>
                  </a:cubicBezTo>
                  <a:cubicBezTo>
                    <a:pt x="10012" y="3917"/>
                    <a:pt x="8242" y="2589"/>
                    <a:pt x="7167" y="1893"/>
                  </a:cubicBezTo>
                  <a:close/>
                  <a:moveTo>
                    <a:pt x="13679" y="5708"/>
                  </a:moveTo>
                  <a:cubicBezTo>
                    <a:pt x="13700" y="6509"/>
                    <a:pt x="13700" y="7521"/>
                    <a:pt x="13700" y="7963"/>
                  </a:cubicBezTo>
                  <a:cubicBezTo>
                    <a:pt x="13511" y="7963"/>
                    <a:pt x="13216" y="8005"/>
                    <a:pt x="12878" y="8048"/>
                  </a:cubicBezTo>
                  <a:cubicBezTo>
                    <a:pt x="12857" y="7331"/>
                    <a:pt x="12731" y="6635"/>
                    <a:pt x="12541" y="5940"/>
                  </a:cubicBezTo>
                  <a:cubicBezTo>
                    <a:pt x="12921" y="5856"/>
                    <a:pt x="13300" y="5771"/>
                    <a:pt x="13679" y="5708"/>
                  </a:cubicBezTo>
                  <a:close/>
                  <a:moveTo>
                    <a:pt x="6235" y="1780"/>
                  </a:moveTo>
                  <a:cubicBezTo>
                    <a:pt x="6300" y="1780"/>
                    <a:pt x="6365" y="1783"/>
                    <a:pt x="6429" y="1788"/>
                  </a:cubicBezTo>
                  <a:cubicBezTo>
                    <a:pt x="7209" y="2252"/>
                    <a:pt x="9464" y="3685"/>
                    <a:pt x="11003" y="5771"/>
                  </a:cubicBezTo>
                  <a:cubicBezTo>
                    <a:pt x="9148" y="6404"/>
                    <a:pt x="7357" y="7183"/>
                    <a:pt x="5628" y="8132"/>
                  </a:cubicBezTo>
                  <a:cubicBezTo>
                    <a:pt x="4848" y="5729"/>
                    <a:pt x="5418" y="2736"/>
                    <a:pt x="5607" y="1872"/>
                  </a:cubicBezTo>
                  <a:lnTo>
                    <a:pt x="5628" y="1872"/>
                  </a:lnTo>
                  <a:cubicBezTo>
                    <a:pt x="5821" y="1808"/>
                    <a:pt x="6027" y="1780"/>
                    <a:pt x="6235" y="1780"/>
                  </a:cubicBezTo>
                  <a:close/>
                  <a:moveTo>
                    <a:pt x="12267" y="6024"/>
                  </a:moveTo>
                  <a:cubicBezTo>
                    <a:pt x="12478" y="6699"/>
                    <a:pt x="12583" y="7394"/>
                    <a:pt x="12626" y="8090"/>
                  </a:cubicBezTo>
                  <a:cubicBezTo>
                    <a:pt x="12394" y="8132"/>
                    <a:pt x="12141" y="8174"/>
                    <a:pt x="11888" y="8216"/>
                  </a:cubicBezTo>
                  <a:cubicBezTo>
                    <a:pt x="11761" y="7563"/>
                    <a:pt x="11551" y="6931"/>
                    <a:pt x="11277" y="6319"/>
                  </a:cubicBezTo>
                  <a:cubicBezTo>
                    <a:pt x="11593" y="6214"/>
                    <a:pt x="11930" y="6109"/>
                    <a:pt x="12267" y="6024"/>
                  </a:cubicBezTo>
                  <a:close/>
                  <a:moveTo>
                    <a:pt x="11003" y="6404"/>
                  </a:moveTo>
                  <a:cubicBezTo>
                    <a:pt x="11256" y="7015"/>
                    <a:pt x="11466" y="7626"/>
                    <a:pt x="11593" y="8279"/>
                  </a:cubicBezTo>
                  <a:cubicBezTo>
                    <a:pt x="11382" y="8322"/>
                    <a:pt x="11150" y="8364"/>
                    <a:pt x="10918" y="8427"/>
                  </a:cubicBezTo>
                  <a:lnTo>
                    <a:pt x="10160" y="6699"/>
                  </a:lnTo>
                  <a:cubicBezTo>
                    <a:pt x="10434" y="6593"/>
                    <a:pt x="10708" y="6509"/>
                    <a:pt x="10982" y="6404"/>
                  </a:cubicBezTo>
                  <a:close/>
                  <a:moveTo>
                    <a:pt x="9886" y="6804"/>
                  </a:moveTo>
                  <a:lnTo>
                    <a:pt x="10644" y="8511"/>
                  </a:lnTo>
                  <a:cubicBezTo>
                    <a:pt x="10265" y="8617"/>
                    <a:pt x="9865" y="8743"/>
                    <a:pt x="9485" y="8891"/>
                  </a:cubicBezTo>
                  <a:lnTo>
                    <a:pt x="8621" y="7352"/>
                  </a:lnTo>
                  <a:cubicBezTo>
                    <a:pt x="9022" y="7162"/>
                    <a:pt x="9443" y="6973"/>
                    <a:pt x="9886" y="6804"/>
                  </a:cubicBezTo>
                  <a:close/>
                  <a:moveTo>
                    <a:pt x="5270" y="2062"/>
                  </a:moveTo>
                  <a:cubicBezTo>
                    <a:pt x="5038" y="3179"/>
                    <a:pt x="4596" y="5961"/>
                    <a:pt x="5354" y="8279"/>
                  </a:cubicBezTo>
                  <a:cubicBezTo>
                    <a:pt x="4574" y="8701"/>
                    <a:pt x="3900" y="9101"/>
                    <a:pt x="3415" y="9396"/>
                  </a:cubicBezTo>
                  <a:cubicBezTo>
                    <a:pt x="3415" y="7268"/>
                    <a:pt x="3731" y="3116"/>
                    <a:pt x="5270" y="2062"/>
                  </a:cubicBezTo>
                  <a:close/>
                  <a:moveTo>
                    <a:pt x="8326" y="7457"/>
                  </a:moveTo>
                  <a:lnTo>
                    <a:pt x="9190" y="8996"/>
                  </a:lnTo>
                  <a:cubicBezTo>
                    <a:pt x="8748" y="9165"/>
                    <a:pt x="8326" y="9375"/>
                    <a:pt x="7905" y="9607"/>
                  </a:cubicBezTo>
                  <a:cubicBezTo>
                    <a:pt x="7652" y="9186"/>
                    <a:pt x="7251" y="8469"/>
                    <a:pt x="7040" y="8069"/>
                  </a:cubicBezTo>
                  <a:cubicBezTo>
                    <a:pt x="7462" y="7858"/>
                    <a:pt x="7883" y="7668"/>
                    <a:pt x="8326" y="7457"/>
                  </a:cubicBezTo>
                  <a:close/>
                  <a:moveTo>
                    <a:pt x="6771" y="8203"/>
                  </a:moveTo>
                  <a:cubicBezTo>
                    <a:pt x="7004" y="8606"/>
                    <a:pt x="7400" y="9336"/>
                    <a:pt x="7652" y="9776"/>
                  </a:cubicBezTo>
                  <a:cubicBezTo>
                    <a:pt x="7293" y="10008"/>
                    <a:pt x="6935" y="10261"/>
                    <a:pt x="6619" y="10556"/>
                  </a:cubicBezTo>
                  <a:lnTo>
                    <a:pt x="5396" y="8954"/>
                  </a:lnTo>
                  <a:cubicBezTo>
                    <a:pt x="5813" y="8704"/>
                    <a:pt x="6272" y="8453"/>
                    <a:pt x="6771" y="8203"/>
                  </a:cubicBezTo>
                  <a:close/>
                  <a:moveTo>
                    <a:pt x="5144" y="9101"/>
                  </a:moveTo>
                  <a:lnTo>
                    <a:pt x="6492" y="10851"/>
                  </a:lnTo>
                  <a:cubicBezTo>
                    <a:pt x="6429" y="10851"/>
                    <a:pt x="6387" y="10830"/>
                    <a:pt x="6324" y="10830"/>
                  </a:cubicBezTo>
                  <a:cubicBezTo>
                    <a:pt x="6214" y="10813"/>
                    <a:pt x="6102" y="10805"/>
                    <a:pt x="5990" y="10805"/>
                  </a:cubicBezTo>
                  <a:cubicBezTo>
                    <a:pt x="5674" y="10805"/>
                    <a:pt x="5355" y="10868"/>
                    <a:pt x="5059" y="10977"/>
                  </a:cubicBezTo>
                  <a:cubicBezTo>
                    <a:pt x="4743" y="10556"/>
                    <a:pt x="4448" y="10113"/>
                    <a:pt x="4216" y="9649"/>
                  </a:cubicBezTo>
                  <a:cubicBezTo>
                    <a:pt x="4469" y="9481"/>
                    <a:pt x="4785" y="9291"/>
                    <a:pt x="5144" y="9101"/>
                  </a:cubicBezTo>
                  <a:close/>
                  <a:moveTo>
                    <a:pt x="3942" y="9776"/>
                  </a:moveTo>
                  <a:cubicBezTo>
                    <a:pt x="4195" y="10239"/>
                    <a:pt x="4469" y="10682"/>
                    <a:pt x="4806" y="11104"/>
                  </a:cubicBezTo>
                  <a:cubicBezTo>
                    <a:pt x="4574" y="11230"/>
                    <a:pt x="4364" y="11420"/>
                    <a:pt x="4216" y="11652"/>
                  </a:cubicBezTo>
                  <a:lnTo>
                    <a:pt x="3205" y="10261"/>
                  </a:lnTo>
                  <a:cubicBezTo>
                    <a:pt x="3373" y="10134"/>
                    <a:pt x="3626" y="9987"/>
                    <a:pt x="3942" y="9776"/>
                  </a:cubicBezTo>
                  <a:close/>
                  <a:moveTo>
                    <a:pt x="18169" y="9586"/>
                  </a:moveTo>
                  <a:cubicBezTo>
                    <a:pt x="19496" y="10977"/>
                    <a:pt x="20698" y="13401"/>
                    <a:pt x="20403" y="17595"/>
                  </a:cubicBezTo>
                  <a:lnTo>
                    <a:pt x="20382" y="17595"/>
                  </a:lnTo>
                  <a:cubicBezTo>
                    <a:pt x="19813" y="25583"/>
                    <a:pt x="11698" y="27880"/>
                    <a:pt x="10623" y="28154"/>
                  </a:cubicBezTo>
                  <a:cubicBezTo>
                    <a:pt x="8958" y="27079"/>
                    <a:pt x="6239" y="23855"/>
                    <a:pt x="4975" y="22316"/>
                  </a:cubicBezTo>
                  <a:cubicBezTo>
                    <a:pt x="5144" y="22126"/>
                    <a:pt x="5270" y="21895"/>
                    <a:pt x="5354" y="21663"/>
                  </a:cubicBezTo>
                  <a:lnTo>
                    <a:pt x="5354" y="21663"/>
                  </a:lnTo>
                  <a:cubicBezTo>
                    <a:pt x="5207" y="21916"/>
                    <a:pt x="4996" y="22147"/>
                    <a:pt x="4764" y="22337"/>
                  </a:cubicBezTo>
                  <a:cubicBezTo>
                    <a:pt x="4532" y="22527"/>
                    <a:pt x="4279" y="22653"/>
                    <a:pt x="3984" y="22695"/>
                  </a:cubicBezTo>
                  <a:cubicBezTo>
                    <a:pt x="3851" y="22720"/>
                    <a:pt x="3717" y="22732"/>
                    <a:pt x="3585" y="22732"/>
                  </a:cubicBezTo>
                  <a:cubicBezTo>
                    <a:pt x="3153" y="22732"/>
                    <a:pt x="2732" y="22605"/>
                    <a:pt x="2361" y="22379"/>
                  </a:cubicBezTo>
                  <a:cubicBezTo>
                    <a:pt x="2109" y="22232"/>
                    <a:pt x="1898" y="22063"/>
                    <a:pt x="1729" y="21852"/>
                  </a:cubicBezTo>
                  <a:cubicBezTo>
                    <a:pt x="1540" y="21621"/>
                    <a:pt x="1392" y="21389"/>
                    <a:pt x="1266" y="21136"/>
                  </a:cubicBezTo>
                  <a:cubicBezTo>
                    <a:pt x="992" y="20609"/>
                    <a:pt x="802" y="20061"/>
                    <a:pt x="696" y="19492"/>
                  </a:cubicBezTo>
                  <a:cubicBezTo>
                    <a:pt x="570" y="18944"/>
                    <a:pt x="591" y="18375"/>
                    <a:pt x="739" y="17827"/>
                  </a:cubicBezTo>
                  <a:cubicBezTo>
                    <a:pt x="865" y="17300"/>
                    <a:pt x="1266" y="16900"/>
                    <a:pt x="1771" y="16752"/>
                  </a:cubicBezTo>
                  <a:cubicBezTo>
                    <a:pt x="1966" y="16690"/>
                    <a:pt x="2170" y="16659"/>
                    <a:pt x="2372" y="16659"/>
                  </a:cubicBezTo>
                  <a:cubicBezTo>
                    <a:pt x="2717" y="16659"/>
                    <a:pt x="3060" y="16748"/>
                    <a:pt x="3352" y="16921"/>
                  </a:cubicBezTo>
                  <a:cubicBezTo>
                    <a:pt x="3879" y="17174"/>
                    <a:pt x="4343" y="17532"/>
                    <a:pt x="4722" y="17995"/>
                  </a:cubicBezTo>
                  <a:cubicBezTo>
                    <a:pt x="5354" y="19028"/>
                    <a:pt x="5818" y="20145"/>
                    <a:pt x="6092" y="21325"/>
                  </a:cubicBezTo>
                  <a:cubicBezTo>
                    <a:pt x="7905" y="17953"/>
                    <a:pt x="8221" y="13232"/>
                    <a:pt x="7230" y="11483"/>
                  </a:cubicBezTo>
                  <a:lnTo>
                    <a:pt x="7230" y="11483"/>
                  </a:lnTo>
                  <a:cubicBezTo>
                    <a:pt x="7813" y="11581"/>
                    <a:pt x="9055" y="11750"/>
                    <a:pt x="10567" y="11750"/>
                  </a:cubicBezTo>
                  <a:cubicBezTo>
                    <a:pt x="12936" y="11750"/>
                    <a:pt x="15969" y="11336"/>
                    <a:pt x="18169" y="9586"/>
                  </a:cubicBezTo>
                  <a:close/>
                  <a:moveTo>
                    <a:pt x="5740" y="1"/>
                  </a:moveTo>
                  <a:cubicBezTo>
                    <a:pt x="5607" y="1"/>
                    <a:pt x="5470" y="20"/>
                    <a:pt x="5333" y="60"/>
                  </a:cubicBezTo>
                  <a:cubicBezTo>
                    <a:pt x="4469" y="313"/>
                    <a:pt x="4048" y="1261"/>
                    <a:pt x="4406" y="2083"/>
                  </a:cubicBezTo>
                  <a:cubicBezTo>
                    <a:pt x="2825" y="4064"/>
                    <a:pt x="2825" y="8785"/>
                    <a:pt x="2825" y="9776"/>
                  </a:cubicBezTo>
                  <a:lnTo>
                    <a:pt x="2614" y="9923"/>
                  </a:lnTo>
                  <a:lnTo>
                    <a:pt x="2340" y="10092"/>
                  </a:lnTo>
                  <a:lnTo>
                    <a:pt x="3162" y="11230"/>
                  </a:lnTo>
                  <a:cubicBezTo>
                    <a:pt x="3062" y="11186"/>
                    <a:pt x="2951" y="11161"/>
                    <a:pt x="2828" y="11161"/>
                  </a:cubicBezTo>
                  <a:cubicBezTo>
                    <a:pt x="2539" y="11161"/>
                    <a:pt x="2186" y="11302"/>
                    <a:pt x="1771" y="11673"/>
                  </a:cubicBezTo>
                  <a:cubicBezTo>
                    <a:pt x="1" y="13253"/>
                    <a:pt x="1055" y="15551"/>
                    <a:pt x="1476" y="16288"/>
                  </a:cubicBezTo>
                  <a:cubicBezTo>
                    <a:pt x="1181" y="16373"/>
                    <a:pt x="928" y="16541"/>
                    <a:pt x="718" y="16752"/>
                  </a:cubicBezTo>
                  <a:cubicBezTo>
                    <a:pt x="486" y="17005"/>
                    <a:pt x="296" y="17300"/>
                    <a:pt x="191" y="17637"/>
                  </a:cubicBezTo>
                  <a:cubicBezTo>
                    <a:pt x="22" y="18269"/>
                    <a:pt x="1" y="18944"/>
                    <a:pt x="148" y="19597"/>
                  </a:cubicBezTo>
                  <a:cubicBezTo>
                    <a:pt x="275" y="20230"/>
                    <a:pt x="486" y="20820"/>
                    <a:pt x="823" y="21389"/>
                  </a:cubicBezTo>
                  <a:cubicBezTo>
                    <a:pt x="970" y="21663"/>
                    <a:pt x="1160" y="21937"/>
                    <a:pt x="1392" y="22169"/>
                  </a:cubicBezTo>
                  <a:cubicBezTo>
                    <a:pt x="1603" y="22421"/>
                    <a:pt x="1877" y="22611"/>
                    <a:pt x="2172" y="22759"/>
                  </a:cubicBezTo>
                  <a:cubicBezTo>
                    <a:pt x="2541" y="22956"/>
                    <a:pt x="2942" y="23055"/>
                    <a:pt x="3346" y="23055"/>
                  </a:cubicBezTo>
                  <a:cubicBezTo>
                    <a:pt x="3589" y="23055"/>
                    <a:pt x="3832" y="23019"/>
                    <a:pt x="4069" y="22948"/>
                  </a:cubicBezTo>
                  <a:cubicBezTo>
                    <a:pt x="4237" y="22906"/>
                    <a:pt x="4406" y="22822"/>
                    <a:pt x="4553" y="22717"/>
                  </a:cubicBezTo>
                  <a:cubicBezTo>
                    <a:pt x="5881" y="24318"/>
                    <a:pt x="8684" y="27648"/>
                    <a:pt x="10434" y="28723"/>
                  </a:cubicBezTo>
                  <a:lnTo>
                    <a:pt x="10539" y="28786"/>
                  </a:lnTo>
                  <a:lnTo>
                    <a:pt x="10665" y="28765"/>
                  </a:lnTo>
                  <a:cubicBezTo>
                    <a:pt x="10750" y="28744"/>
                    <a:pt x="20339" y="26595"/>
                    <a:pt x="20993" y="17637"/>
                  </a:cubicBezTo>
                  <a:cubicBezTo>
                    <a:pt x="21161" y="15951"/>
                    <a:pt x="20993" y="14265"/>
                    <a:pt x="20550" y="12642"/>
                  </a:cubicBezTo>
                  <a:cubicBezTo>
                    <a:pt x="20487" y="10598"/>
                    <a:pt x="19749" y="6193"/>
                    <a:pt x="14291" y="5518"/>
                  </a:cubicBezTo>
                  <a:lnTo>
                    <a:pt x="14291" y="5350"/>
                  </a:lnTo>
                  <a:lnTo>
                    <a:pt x="14291" y="5013"/>
                  </a:lnTo>
                  <a:lnTo>
                    <a:pt x="13953" y="5055"/>
                  </a:lnTo>
                  <a:lnTo>
                    <a:pt x="13595" y="5118"/>
                  </a:lnTo>
                  <a:cubicBezTo>
                    <a:pt x="12963" y="4570"/>
                    <a:pt x="9759" y="1851"/>
                    <a:pt x="7167" y="1282"/>
                  </a:cubicBezTo>
                  <a:cubicBezTo>
                    <a:pt x="7078" y="537"/>
                    <a:pt x="6452" y="1"/>
                    <a:pt x="57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7"/>
            <p:cNvSpPr/>
            <p:nvPr/>
          </p:nvSpPr>
          <p:spPr>
            <a:xfrm>
              <a:off x="-3353708" y="1091027"/>
              <a:ext cx="260652" cy="162224"/>
            </a:xfrm>
            <a:custGeom>
              <a:rect b="b" l="l" r="r" t="t"/>
              <a:pathLst>
                <a:path extrusionOk="0" h="5523" w="8874">
                  <a:moveTo>
                    <a:pt x="4189" y="3387"/>
                  </a:moveTo>
                  <a:cubicBezTo>
                    <a:pt x="4716" y="3387"/>
                    <a:pt x="5247" y="3520"/>
                    <a:pt x="5733" y="3794"/>
                  </a:cubicBezTo>
                  <a:lnTo>
                    <a:pt x="5670" y="3858"/>
                  </a:lnTo>
                  <a:lnTo>
                    <a:pt x="5649" y="3900"/>
                  </a:lnTo>
                  <a:cubicBezTo>
                    <a:pt x="5606" y="3942"/>
                    <a:pt x="5564" y="4005"/>
                    <a:pt x="5501" y="4068"/>
                  </a:cubicBezTo>
                  <a:lnTo>
                    <a:pt x="5353" y="4258"/>
                  </a:lnTo>
                  <a:lnTo>
                    <a:pt x="5269" y="4342"/>
                  </a:lnTo>
                  <a:lnTo>
                    <a:pt x="5227" y="4406"/>
                  </a:lnTo>
                  <a:lnTo>
                    <a:pt x="5079" y="4553"/>
                  </a:lnTo>
                  <a:cubicBezTo>
                    <a:pt x="4974" y="4659"/>
                    <a:pt x="4890" y="4743"/>
                    <a:pt x="4784" y="4806"/>
                  </a:cubicBezTo>
                  <a:cubicBezTo>
                    <a:pt x="4742" y="4848"/>
                    <a:pt x="4700" y="4869"/>
                    <a:pt x="4658" y="4911"/>
                  </a:cubicBezTo>
                  <a:cubicBezTo>
                    <a:pt x="4489" y="5017"/>
                    <a:pt x="4321" y="5101"/>
                    <a:pt x="4152" y="5164"/>
                  </a:cubicBezTo>
                  <a:cubicBezTo>
                    <a:pt x="4013" y="5216"/>
                    <a:pt x="3846" y="5254"/>
                    <a:pt x="3697" y="5254"/>
                  </a:cubicBezTo>
                  <a:cubicBezTo>
                    <a:pt x="3665" y="5254"/>
                    <a:pt x="3634" y="5252"/>
                    <a:pt x="3604" y="5249"/>
                  </a:cubicBezTo>
                  <a:lnTo>
                    <a:pt x="3457" y="5228"/>
                  </a:lnTo>
                  <a:lnTo>
                    <a:pt x="3372" y="5207"/>
                  </a:lnTo>
                  <a:lnTo>
                    <a:pt x="3330" y="5207"/>
                  </a:lnTo>
                  <a:cubicBezTo>
                    <a:pt x="3309" y="5185"/>
                    <a:pt x="3267" y="5185"/>
                    <a:pt x="3246" y="5164"/>
                  </a:cubicBezTo>
                  <a:cubicBezTo>
                    <a:pt x="3162" y="5122"/>
                    <a:pt x="3098" y="5101"/>
                    <a:pt x="3014" y="5059"/>
                  </a:cubicBezTo>
                  <a:cubicBezTo>
                    <a:pt x="2993" y="5038"/>
                    <a:pt x="2951" y="5017"/>
                    <a:pt x="2909" y="4975"/>
                  </a:cubicBezTo>
                  <a:lnTo>
                    <a:pt x="2845" y="4933"/>
                  </a:lnTo>
                  <a:lnTo>
                    <a:pt x="2803" y="4911"/>
                  </a:lnTo>
                  <a:cubicBezTo>
                    <a:pt x="2782" y="4869"/>
                    <a:pt x="2740" y="4848"/>
                    <a:pt x="2719" y="4806"/>
                  </a:cubicBezTo>
                  <a:cubicBezTo>
                    <a:pt x="2677" y="4785"/>
                    <a:pt x="2571" y="4680"/>
                    <a:pt x="2508" y="4616"/>
                  </a:cubicBezTo>
                  <a:cubicBezTo>
                    <a:pt x="2382" y="4469"/>
                    <a:pt x="2255" y="4300"/>
                    <a:pt x="2150" y="4132"/>
                  </a:cubicBezTo>
                  <a:cubicBezTo>
                    <a:pt x="2737" y="3642"/>
                    <a:pt x="3459" y="3387"/>
                    <a:pt x="4189" y="3387"/>
                  </a:cubicBezTo>
                  <a:close/>
                  <a:moveTo>
                    <a:pt x="1707" y="1"/>
                  </a:moveTo>
                  <a:cubicBezTo>
                    <a:pt x="1518" y="443"/>
                    <a:pt x="1286" y="865"/>
                    <a:pt x="991" y="1265"/>
                  </a:cubicBezTo>
                  <a:cubicBezTo>
                    <a:pt x="843" y="1434"/>
                    <a:pt x="696" y="1624"/>
                    <a:pt x="527" y="1792"/>
                  </a:cubicBezTo>
                  <a:cubicBezTo>
                    <a:pt x="443" y="1876"/>
                    <a:pt x="358" y="1961"/>
                    <a:pt x="274" y="2045"/>
                  </a:cubicBezTo>
                  <a:cubicBezTo>
                    <a:pt x="169" y="2150"/>
                    <a:pt x="84" y="2235"/>
                    <a:pt x="0" y="2361"/>
                  </a:cubicBezTo>
                  <a:cubicBezTo>
                    <a:pt x="148" y="2340"/>
                    <a:pt x="295" y="2340"/>
                    <a:pt x="422" y="2298"/>
                  </a:cubicBezTo>
                  <a:cubicBezTo>
                    <a:pt x="548" y="2256"/>
                    <a:pt x="696" y="2214"/>
                    <a:pt x="822" y="2150"/>
                  </a:cubicBezTo>
                  <a:cubicBezTo>
                    <a:pt x="864" y="2129"/>
                    <a:pt x="906" y="2108"/>
                    <a:pt x="927" y="2087"/>
                  </a:cubicBezTo>
                  <a:cubicBezTo>
                    <a:pt x="1138" y="2762"/>
                    <a:pt x="1412" y="3415"/>
                    <a:pt x="1771" y="4047"/>
                  </a:cubicBezTo>
                  <a:lnTo>
                    <a:pt x="1834" y="4153"/>
                  </a:lnTo>
                  <a:lnTo>
                    <a:pt x="1918" y="4300"/>
                  </a:lnTo>
                  <a:cubicBezTo>
                    <a:pt x="2023" y="4469"/>
                    <a:pt x="2150" y="4637"/>
                    <a:pt x="2297" y="4806"/>
                  </a:cubicBezTo>
                  <a:cubicBezTo>
                    <a:pt x="2361" y="4869"/>
                    <a:pt x="2424" y="4954"/>
                    <a:pt x="2508" y="5017"/>
                  </a:cubicBezTo>
                  <a:cubicBezTo>
                    <a:pt x="2550" y="5059"/>
                    <a:pt x="2592" y="5080"/>
                    <a:pt x="2635" y="5122"/>
                  </a:cubicBezTo>
                  <a:lnTo>
                    <a:pt x="2656" y="5143"/>
                  </a:lnTo>
                  <a:cubicBezTo>
                    <a:pt x="2677" y="5164"/>
                    <a:pt x="2719" y="5185"/>
                    <a:pt x="2740" y="5207"/>
                  </a:cubicBezTo>
                  <a:cubicBezTo>
                    <a:pt x="2782" y="5249"/>
                    <a:pt x="2824" y="5270"/>
                    <a:pt x="2866" y="5291"/>
                  </a:cubicBezTo>
                  <a:cubicBezTo>
                    <a:pt x="2951" y="5354"/>
                    <a:pt x="3035" y="5396"/>
                    <a:pt x="3140" y="5417"/>
                  </a:cubicBezTo>
                  <a:lnTo>
                    <a:pt x="3246" y="5480"/>
                  </a:lnTo>
                  <a:lnTo>
                    <a:pt x="3288" y="5480"/>
                  </a:lnTo>
                  <a:lnTo>
                    <a:pt x="3393" y="5502"/>
                  </a:lnTo>
                  <a:lnTo>
                    <a:pt x="3562" y="5523"/>
                  </a:lnTo>
                  <a:lnTo>
                    <a:pt x="3710" y="5523"/>
                  </a:lnTo>
                  <a:cubicBezTo>
                    <a:pt x="3899" y="5523"/>
                    <a:pt x="4089" y="5502"/>
                    <a:pt x="4257" y="5438"/>
                  </a:cubicBezTo>
                  <a:cubicBezTo>
                    <a:pt x="4468" y="5354"/>
                    <a:pt x="4658" y="5249"/>
                    <a:pt x="4827" y="5122"/>
                  </a:cubicBezTo>
                  <a:cubicBezTo>
                    <a:pt x="4869" y="5080"/>
                    <a:pt x="4932" y="5059"/>
                    <a:pt x="4974" y="5017"/>
                  </a:cubicBezTo>
                  <a:cubicBezTo>
                    <a:pt x="5079" y="4933"/>
                    <a:pt x="5185" y="4848"/>
                    <a:pt x="5290" y="4743"/>
                  </a:cubicBezTo>
                  <a:lnTo>
                    <a:pt x="5459" y="4574"/>
                  </a:lnTo>
                  <a:lnTo>
                    <a:pt x="5501" y="4511"/>
                  </a:lnTo>
                  <a:lnTo>
                    <a:pt x="5585" y="4427"/>
                  </a:lnTo>
                  <a:cubicBezTo>
                    <a:pt x="5627" y="4363"/>
                    <a:pt x="5691" y="4300"/>
                    <a:pt x="5733" y="4237"/>
                  </a:cubicBezTo>
                  <a:cubicBezTo>
                    <a:pt x="5796" y="4174"/>
                    <a:pt x="5838" y="4111"/>
                    <a:pt x="5880" y="4047"/>
                  </a:cubicBezTo>
                  <a:lnTo>
                    <a:pt x="5901" y="4005"/>
                  </a:lnTo>
                  <a:lnTo>
                    <a:pt x="5986" y="3900"/>
                  </a:lnTo>
                  <a:lnTo>
                    <a:pt x="6070" y="3794"/>
                  </a:lnTo>
                  <a:lnTo>
                    <a:pt x="6154" y="3668"/>
                  </a:lnTo>
                  <a:cubicBezTo>
                    <a:pt x="6555" y="3057"/>
                    <a:pt x="6913" y="2424"/>
                    <a:pt x="7229" y="1771"/>
                  </a:cubicBezTo>
                  <a:lnTo>
                    <a:pt x="7250" y="1708"/>
                  </a:lnTo>
                  <a:cubicBezTo>
                    <a:pt x="7840" y="1497"/>
                    <a:pt x="8388" y="1160"/>
                    <a:pt x="8873" y="759"/>
                  </a:cubicBezTo>
                  <a:lnTo>
                    <a:pt x="8873" y="759"/>
                  </a:lnTo>
                  <a:cubicBezTo>
                    <a:pt x="8599" y="907"/>
                    <a:pt x="8304" y="1055"/>
                    <a:pt x="8009" y="1160"/>
                  </a:cubicBezTo>
                  <a:cubicBezTo>
                    <a:pt x="7862" y="1244"/>
                    <a:pt x="7714" y="1286"/>
                    <a:pt x="7545" y="1350"/>
                  </a:cubicBezTo>
                  <a:lnTo>
                    <a:pt x="7082" y="1476"/>
                  </a:lnTo>
                  <a:cubicBezTo>
                    <a:pt x="6549" y="1568"/>
                    <a:pt x="6001" y="1628"/>
                    <a:pt x="5451" y="1628"/>
                  </a:cubicBezTo>
                  <a:cubicBezTo>
                    <a:pt x="5369" y="1628"/>
                    <a:pt x="5288" y="1626"/>
                    <a:pt x="5206" y="1624"/>
                  </a:cubicBezTo>
                  <a:cubicBezTo>
                    <a:pt x="4574" y="1602"/>
                    <a:pt x="3941" y="1518"/>
                    <a:pt x="3330" y="1392"/>
                  </a:cubicBezTo>
                  <a:cubicBezTo>
                    <a:pt x="3014" y="1329"/>
                    <a:pt x="2719" y="1265"/>
                    <a:pt x="2403" y="1181"/>
                  </a:cubicBezTo>
                  <a:cubicBezTo>
                    <a:pt x="2192" y="1118"/>
                    <a:pt x="1981" y="1055"/>
                    <a:pt x="1771" y="991"/>
                  </a:cubicBezTo>
                  <a:cubicBezTo>
                    <a:pt x="1792" y="949"/>
                    <a:pt x="1813" y="886"/>
                    <a:pt x="1813" y="844"/>
                  </a:cubicBezTo>
                  <a:cubicBezTo>
                    <a:pt x="1876" y="549"/>
                    <a:pt x="1834" y="254"/>
                    <a:pt x="17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7"/>
            <p:cNvSpPr/>
            <p:nvPr/>
          </p:nvSpPr>
          <p:spPr>
            <a:xfrm>
              <a:off x="-3164906" y="1000033"/>
              <a:ext cx="111469" cy="73696"/>
            </a:xfrm>
            <a:custGeom>
              <a:rect b="b" l="l" r="r" t="t"/>
              <a:pathLst>
                <a:path extrusionOk="0" h="2509" w="3795">
                  <a:moveTo>
                    <a:pt x="2614" y="1"/>
                  </a:moveTo>
                  <a:cubicBezTo>
                    <a:pt x="2298" y="1"/>
                    <a:pt x="2003" y="1"/>
                    <a:pt x="1708" y="64"/>
                  </a:cubicBezTo>
                  <a:cubicBezTo>
                    <a:pt x="1412" y="106"/>
                    <a:pt x="1117" y="169"/>
                    <a:pt x="843" y="296"/>
                  </a:cubicBezTo>
                  <a:cubicBezTo>
                    <a:pt x="506" y="401"/>
                    <a:pt x="232" y="654"/>
                    <a:pt x="85" y="949"/>
                  </a:cubicBezTo>
                  <a:cubicBezTo>
                    <a:pt x="0" y="1139"/>
                    <a:pt x="0" y="1328"/>
                    <a:pt x="42" y="1497"/>
                  </a:cubicBezTo>
                  <a:cubicBezTo>
                    <a:pt x="85" y="1666"/>
                    <a:pt x="169" y="1792"/>
                    <a:pt x="253" y="1940"/>
                  </a:cubicBezTo>
                  <a:cubicBezTo>
                    <a:pt x="443" y="2171"/>
                    <a:pt x="654" y="2361"/>
                    <a:pt x="928" y="2509"/>
                  </a:cubicBezTo>
                  <a:lnTo>
                    <a:pt x="928" y="2488"/>
                  </a:lnTo>
                  <a:cubicBezTo>
                    <a:pt x="759" y="2277"/>
                    <a:pt x="612" y="2045"/>
                    <a:pt x="506" y="1792"/>
                  </a:cubicBezTo>
                  <a:cubicBezTo>
                    <a:pt x="380" y="1602"/>
                    <a:pt x="380" y="1349"/>
                    <a:pt x="485" y="1160"/>
                  </a:cubicBezTo>
                  <a:cubicBezTo>
                    <a:pt x="612" y="991"/>
                    <a:pt x="801" y="865"/>
                    <a:pt x="1012" y="801"/>
                  </a:cubicBezTo>
                  <a:cubicBezTo>
                    <a:pt x="1265" y="738"/>
                    <a:pt x="1518" y="675"/>
                    <a:pt x="1792" y="633"/>
                  </a:cubicBezTo>
                  <a:cubicBezTo>
                    <a:pt x="2045" y="591"/>
                    <a:pt x="2319" y="570"/>
                    <a:pt x="2572" y="570"/>
                  </a:cubicBezTo>
                  <a:cubicBezTo>
                    <a:pt x="2602" y="567"/>
                    <a:pt x="2633" y="565"/>
                    <a:pt x="2663" y="565"/>
                  </a:cubicBezTo>
                  <a:cubicBezTo>
                    <a:pt x="2864" y="565"/>
                    <a:pt x="3063" y="623"/>
                    <a:pt x="3246" y="696"/>
                  </a:cubicBezTo>
                  <a:cubicBezTo>
                    <a:pt x="3330" y="738"/>
                    <a:pt x="3373" y="822"/>
                    <a:pt x="3394" y="907"/>
                  </a:cubicBezTo>
                  <a:cubicBezTo>
                    <a:pt x="3436" y="1012"/>
                    <a:pt x="3436" y="1118"/>
                    <a:pt x="3394" y="1244"/>
                  </a:cubicBezTo>
                  <a:cubicBezTo>
                    <a:pt x="3330" y="1497"/>
                    <a:pt x="3225" y="1750"/>
                    <a:pt x="3077" y="1982"/>
                  </a:cubicBezTo>
                  <a:cubicBezTo>
                    <a:pt x="3330" y="1813"/>
                    <a:pt x="3541" y="1602"/>
                    <a:pt x="3668" y="1328"/>
                  </a:cubicBezTo>
                  <a:cubicBezTo>
                    <a:pt x="3752" y="1181"/>
                    <a:pt x="3794" y="1012"/>
                    <a:pt x="3794" y="844"/>
                  </a:cubicBezTo>
                  <a:cubicBezTo>
                    <a:pt x="3773" y="654"/>
                    <a:pt x="3689" y="464"/>
                    <a:pt x="3520" y="338"/>
                  </a:cubicBezTo>
                  <a:cubicBezTo>
                    <a:pt x="3267" y="127"/>
                    <a:pt x="2930" y="22"/>
                    <a:pt x="2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7"/>
            <p:cNvSpPr/>
            <p:nvPr/>
          </p:nvSpPr>
          <p:spPr>
            <a:xfrm>
              <a:off x="-3325246" y="905045"/>
              <a:ext cx="157907" cy="163722"/>
            </a:xfrm>
            <a:custGeom>
              <a:rect b="b" l="l" r="r" t="t"/>
              <a:pathLst>
                <a:path extrusionOk="0" h="5574" w="5376">
                  <a:moveTo>
                    <a:pt x="2533" y="598"/>
                  </a:moveTo>
                  <a:cubicBezTo>
                    <a:pt x="2776" y="598"/>
                    <a:pt x="3019" y="673"/>
                    <a:pt x="3225" y="811"/>
                  </a:cubicBezTo>
                  <a:cubicBezTo>
                    <a:pt x="3331" y="895"/>
                    <a:pt x="3436" y="1000"/>
                    <a:pt x="3520" y="1127"/>
                  </a:cubicBezTo>
                  <a:cubicBezTo>
                    <a:pt x="3267" y="1296"/>
                    <a:pt x="3099" y="1527"/>
                    <a:pt x="2993" y="1801"/>
                  </a:cubicBezTo>
                  <a:lnTo>
                    <a:pt x="3584" y="2370"/>
                  </a:lnTo>
                  <a:lnTo>
                    <a:pt x="2846" y="2539"/>
                  </a:lnTo>
                  <a:cubicBezTo>
                    <a:pt x="2825" y="2961"/>
                    <a:pt x="2930" y="3361"/>
                    <a:pt x="3183" y="3698"/>
                  </a:cubicBezTo>
                  <a:cubicBezTo>
                    <a:pt x="3015" y="3740"/>
                    <a:pt x="2846" y="3783"/>
                    <a:pt x="2677" y="3846"/>
                  </a:cubicBezTo>
                  <a:cubicBezTo>
                    <a:pt x="2235" y="4014"/>
                    <a:pt x="1834" y="4246"/>
                    <a:pt x="1476" y="4541"/>
                  </a:cubicBezTo>
                  <a:lnTo>
                    <a:pt x="1349" y="4668"/>
                  </a:lnTo>
                  <a:cubicBezTo>
                    <a:pt x="1139" y="3972"/>
                    <a:pt x="738" y="2370"/>
                    <a:pt x="1244" y="1380"/>
                  </a:cubicBezTo>
                  <a:cubicBezTo>
                    <a:pt x="1413" y="1022"/>
                    <a:pt x="1750" y="748"/>
                    <a:pt x="2150" y="663"/>
                  </a:cubicBezTo>
                  <a:cubicBezTo>
                    <a:pt x="2275" y="619"/>
                    <a:pt x="2404" y="598"/>
                    <a:pt x="2533" y="598"/>
                  </a:cubicBezTo>
                  <a:close/>
                  <a:moveTo>
                    <a:pt x="2527" y="1"/>
                  </a:moveTo>
                  <a:cubicBezTo>
                    <a:pt x="2342" y="1"/>
                    <a:pt x="2157" y="31"/>
                    <a:pt x="1982" y="94"/>
                  </a:cubicBezTo>
                  <a:cubicBezTo>
                    <a:pt x="1434" y="221"/>
                    <a:pt x="949" y="600"/>
                    <a:pt x="696" y="1127"/>
                  </a:cubicBezTo>
                  <a:cubicBezTo>
                    <a:pt x="1" y="2518"/>
                    <a:pt x="738" y="4752"/>
                    <a:pt x="865" y="5131"/>
                  </a:cubicBezTo>
                  <a:cubicBezTo>
                    <a:pt x="759" y="5258"/>
                    <a:pt x="654" y="5405"/>
                    <a:pt x="570" y="5574"/>
                  </a:cubicBezTo>
                  <a:lnTo>
                    <a:pt x="591" y="5574"/>
                  </a:lnTo>
                  <a:lnTo>
                    <a:pt x="1771" y="4984"/>
                  </a:lnTo>
                  <a:cubicBezTo>
                    <a:pt x="2150" y="4794"/>
                    <a:pt x="2530" y="4626"/>
                    <a:pt x="2909" y="4478"/>
                  </a:cubicBezTo>
                  <a:cubicBezTo>
                    <a:pt x="3288" y="4330"/>
                    <a:pt x="3689" y="4183"/>
                    <a:pt x="4089" y="4078"/>
                  </a:cubicBezTo>
                  <a:cubicBezTo>
                    <a:pt x="4511" y="3972"/>
                    <a:pt x="4911" y="3909"/>
                    <a:pt x="5375" y="3783"/>
                  </a:cubicBezTo>
                  <a:cubicBezTo>
                    <a:pt x="5206" y="3719"/>
                    <a:pt x="5017" y="3677"/>
                    <a:pt x="4848" y="3635"/>
                  </a:cubicBezTo>
                  <a:cubicBezTo>
                    <a:pt x="4806" y="2982"/>
                    <a:pt x="4595" y="1106"/>
                    <a:pt x="3562" y="347"/>
                  </a:cubicBezTo>
                  <a:cubicBezTo>
                    <a:pt x="3267" y="122"/>
                    <a:pt x="2897" y="1"/>
                    <a:pt x="2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7"/>
            <p:cNvSpPr/>
            <p:nvPr/>
          </p:nvSpPr>
          <p:spPr>
            <a:xfrm>
              <a:off x="-3137061" y="848122"/>
              <a:ext cx="132529" cy="135848"/>
            </a:xfrm>
            <a:custGeom>
              <a:rect b="b" l="l" r="r" t="t"/>
              <a:pathLst>
                <a:path extrusionOk="0" h="4625" w="4512">
                  <a:moveTo>
                    <a:pt x="2149" y="590"/>
                  </a:moveTo>
                  <a:cubicBezTo>
                    <a:pt x="2343" y="590"/>
                    <a:pt x="2530" y="655"/>
                    <a:pt x="2699" y="768"/>
                  </a:cubicBezTo>
                  <a:cubicBezTo>
                    <a:pt x="2783" y="831"/>
                    <a:pt x="2867" y="915"/>
                    <a:pt x="2930" y="999"/>
                  </a:cubicBezTo>
                  <a:cubicBezTo>
                    <a:pt x="2762" y="1147"/>
                    <a:pt x="2614" y="1316"/>
                    <a:pt x="2530" y="1526"/>
                  </a:cubicBezTo>
                  <a:cubicBezTo>
                    <a:pt x="2741" y="1716"/>
                    <a:pt x="3015" y="1990"/>
                    <a:pt x="3015" y="1990"/>
                  </a:cubicBezTo>
                  <a:lnTo>
                    <a:pt x="2425" y="2138"/>
                  </a:lnTo>
                  <a:cubicBezTo>
                    <a:pt x="2403" y="2475"/>
                    <a:pt x="2488" y="2791"/>
                    <a:pt x="2677" y="3065"/>
                  </a:cubicBezTo>
                  <a:cubicBezTo>
                    <a:pt x="2551" y="3107"/>
                    <a:pt x="2403" y="3149"/>
                    <a:pt x="2277" y="3191"/>
                  </a:cubicBezTo>
                  <a:cubicBezTo>
                    <a:pt x="1919" y="3318"/>
                    <a:pt x="1581" y="3508"/>
                    <a:pt x="1307" y="3760"/>
                  </a:cubicBezTo>
                  <a:cubicBezTo>
                    <a:pt x="1265" y="3782"/>
                    <a:pt x="1244" y="3803"/>
                    <a:pt x="1223" y="3824"/>
                  </a:cubicBezTo>
                  <a:cubicBezTo>
                    <a:pt x="1033" y="3149"/>
                    <a:pt x="781" y="1927"/>
                    <a:pt x="1160" y="1210"/>
                  </a:cubicBezTo>
                  <a:cubicBezTo>
                    <a:pt x="1286" y="936"/>
                    <a:pt x="1560" y="725"/>
                    <a:pt x="1855" y="641"/>
                  </a:cubicBezTo>
                  <a:cubicBezTo>
                    <a:pt x="1954" y="606"/>
                    <a:pt x="2052" y="590"/>
                    <a:pt x="2149" y="590"/>
                  </a:cubicBezTo>
                  <a:close/>
                  <a:moveTo>
                    <a:pt x="2158" y="0"/>
                  </a:moveTo>
                  <a:cubicBezTo>
                    <a:pt x="2005" y="0"/>
                    <a:pt x="1853" y="24"/>
                    <a:pt x="1708" y="72"/>
                  </a:cubicBezTo>
                  <a:cubicBezTo>
                    <a:pt x="1223" y="199"/>
                    <a:pt x="844" y="515"/>
                    <a:pt x="612" y="936"/>
                  </a:cubicBezTo>
                  <a:cubicBezTo>
                    <a:pt x="1" y="2138"/>
                    <a:pt x="675" y="4055"/>
                    <a:pt x="760" y="4308"/>
                  </a:cubicBezTo>
                  <a:cubicBezTo>
                    <a:pt x="696" y="4393"/>
                    <a:pt x="633" y="4498"/>
                    <a:pt x="570" y="4603"/>
                  </a:cubicBezTo>
                  <a:lnTo>
                    <a:pt x="570" y="4625"/>
                  </a:lnTo>
                  <a:cubicBezTo>
                    <a:pt x="1244" y="4308"/>
                    <a:pt x="1855" y="3992"/>
                    <a:pt x="2488" y="3739"/>
                  </a:cubicBezTo>
                  <a:cubicBezTo>
                    <a:pt x="2804" y="3613"/>
                    <a:pt x="3120" y="3508"/>
                    <a:pt x="3457" y="3423"/>
                  </a:cubicBezTo>
                  <a:cubicBezTo>
                    <a:pt x="3773" y="3318"/>
                    <a:pt x="4111" y="3255"/>
                    <a:pt x="4511" y="3149"/>
                  </a:cubicBezTo>
                  <a:cubicBezTo>
                    <a:pt x="4385" y="3107"/>
                    <a:pt x="4258" y="3065"/>
                    <a:pt x="4132" y="3044"/>
                  </a:cubicBezTo>
                  <a:cubicBezTo>
                    <a:pt x="4068" y="2517"/>
                    <a:pt x="3900" y="936"/>
                    <a:pt x="3057" y="283"/>
                  </a:cubicBezTo>
                  <a:cubicBezTo>
                    <a:pt x="2788" y="99"/>
                    <a:pt x="2471" y="0"/>
                    <a:pt x="2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7"/>
            <p:cNvSpPr/>
            <p:nvPr/>
          </p:nvSpPr>
          <p:spPr>
            <a:xfrm>
              <a:off x="-3335761" y="876496"/>
              <a:ext cx="95373" cy="76515"/>
            </a:xfrm>
            <a:custGeom>
              <a:rect b="b" l="l" r="r" t="t"/>
              <a:pathLst>
                <a:path extrusionOk="0" h="2605" w="3247">
                  <a:moveTo>
                    <a:pt x="2202" y="1"/>
                  </a:moveTo>
                  <a:cubicBezTo>
                    <a:pt x="1738" y="1"/>
                    <a:pt x="1214" y="108"/>
                    <a:pt x="843" y="497"/>
                  </a:cubicBezTo>
                  <a:cubicBezTo>
                    <a:pt x="0" y="1382"/>
                    <a:pt x="295" y="2605"/>
                    <a:pt x="295" y="2605"/>
                  </a:cubicBezTo>
                  <a:cubicBezTo>
                    <a:pt x="780" y="1319"/>
                    <a:pt x="1897" y="392"/>
                    <a:pt x="3246" y="160"/>
                  </a:cubicBezTo>
                  <a:cubicBezTo>
                    <a:pt x="3246" y="160"/>
                    <a:pt x="2769" y="1"/>
                    <a:pt x="2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7"/>
            <p:cNvSpPr/>
            <p:nvPr/>
          </p:nvSpPr>
          <p:spPr>
            <a:xfrm>
              <a:off x="-3130247" y="789966"/>
              <a:ext cx="104654" cy="58422"/>
            </a:xfrm>
            <a:custGeom>
              <a:rect b="b" l="l" r="r" t="t"/>
              <a:pathLst>
                <a:path extrusionOk="0" h="1989" w="3563">
                  <a:moveTo>
                    <a:pt x="1578" y="0"/>
                  </a:moveTo>
                  <a:cubicBezTo>
                    <a:pt x="673" y="0"/>
                    <a:pt x="1" y="598"/>
                    <a:pt x="1" y="598"/>
                  </a:cubicBezTo>
                  <a:cubicBezTo>
                    <a:pt x="182" y="572"/>
                    <a:pt x="364" y="560"/>
                    <a:pt x="545" y="560"/>
                  </a:cubicBezTo>
                  <a:cubicBezTo>
                    <a:pt x="1704" y="560"/>
                    <a:pt x="2815" y="1077"/>
                    <a:pt x="3562" y="1989"/>
                  </a:cubicBezTo>
                  <a:cubicBezTo>
                    <a:pt x="3562" y="1989"/>
                    <a:pt x="3267" y="387"/>
                    <a:pt x="2108" y="71"/>
                  </a:cubicBezTo>
                  <a:cubicBezTo>
                    <a:pt x="1925" y="21"/>
                    <a:pt x="1747" y="0"/>
                    <a:pt x="15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7"/>
            <p:cNvSpPr/>
            <p:nvPr/>
          </p:nvSpPr>
          <p:spPr>
            <a:xfrm>
              <a:off x="-3545623" y="981177"/>
              <a:ext cx="93522" cy="83888"/>
            </a:xfrm>
            <a:custGeom>
              <a:rect b="b" l="l" r="r" t="t"/>
              <a:pathLst>
                <a:path extrusionOk="0" h="2856" w="3184">
                  <a:moveTo>
                    <a:pt x="690" y="0"/>
                  </a:moveTo>
                  <a:cubicBezTo>
                    <a:pt x="457" y="0"/>
                    <a:pt x="222" y="33"/>
                    <a:pt x="1" y="95"/>
                  </a:cubicBezTo>
                  <a:cubicBezTo>
                    <a:pt x="99" y="84"/>
                    <a:pt x="198" y="78"/>
                    <a:pt x="298" y="78"/>
                  </a:cubicBezTo>
                  <a:cubicBezTo>
                    <a:pt x="584" y="78"/>
                    <a:pt x="873" y="122"/>
                    <a:pt x="1139" y="200"/>
                  </a:cubicBezTo>
                  <a:cubicBezTo>
                    <a:pt x="1497" y="305"/>
                    <a:pt x="1813" y="516"/>
                    <a:pt x="2066" y="811"/>
                  </a:cubicBezTo>
                  <a:cubicBezTo>
                    <a:pt x="2298" y="1106"/>
                    <a:pt x="2488" y="1422"/>
                    <a:pt x="2614" y="1781"/>
                  </a:cubicBezTo>
                  <a:cubicBezTo>
                    <a:pt x="2635" y="1844"/>
                    <a:pt x="2656" y="1907"/>
                    <a:pt x="2677" y="1970"/>
                  </a:cubicBezTo>
                  <a:cubicBezTo>
                    <a:pt x="2572" y="1907"/>
                    <a:pt x="2445" y="1844"/>
                    <a:pt x="2319" y="1802"/>
                  </a:cubicBezTo>
                  <a:cubicBezTo>
                    <a:pt x="2132" y="1730"/>
                    <a:pt x="1935" y="1697"/>
                    <a:pt x="1741" y="1697"/>
                  </a:cubicBezTo>
                  <a:cubicBezTo>
                    <a:pt x="1651" y="1697"/>
                    <a:pt x="1563" y="1704"/>
                    <a:pt x="1476" y="1717"/>
                  </a:cubicBezTo>
                  <a:cubicBezTo>
                    <a:pt x="1202" y="1760"/>
                    <a:pt x="928" y="1886"/>
                    <a:pt x="717" y="2076"/>
                  </a:cubicBezTo>
                  <a:cubicBezTo>
                    <a:pt x="633" y="2160"/>
                    <a:pt x="549" y="2265"/>
                    <a:pt x="464" y="2371"/>
                  </a:cubicBezTo>
                  <a:cubicBezTo>
                    <a:pt x="380" y="2497"/>
                    <a:pt x="317" y="2603"/>
                    <a:pt x="253" y="2729"/>
                  </a:cubicBezTo>
                  <a:cubicBezTo>
                    <a:pt x="359" y="2624"/>
                    <a:pt x="443" y="2539"/>
                    <a:pt x="527" y="2434"/>
                  </a:cubicBezTo>
                  <a:cubicBezTo>
                    <a:pt x="612" y="2350"/>
                    <a:pt x="717" y="2265"/>
                    <a:pt x="822" y="2202"/>
                  </a:cubicBezTo>
                  <a:cubicBezTo>
                    <a:pt x="1033" y="2055"/>
                    <a:pt x="1265" y="1970"/>
                    <a:pt x="1518" y="1970"/>
                  </a:cubicBezTo>
                  <a:cubicBezTo>
                    <a:pt x="1557" y="1967"/>
                    <a:pt x="1596" y="1965"/>
                    <a:pt x="1635" y="1965"/>
                  </a:cubicBezTo>
                  <a:cubicBezTo>
                    <a:pt x="1833" y="1965"/>
                    <a:pt x="2038" y="2009"/>
                    <a:pt x="2214" y="2097"/>
                  </a:cubicBezTo>
                  <a:cubicBezTo>
                    <a:pt x="2424" y="2181"/>
                    <a:pt x="2635" y="2286"/>
                    <a:pt x="2804" y="2413"/>
                  </a:cubicBezTo>
                  <a:cubicBezTo>
                    <a:pt x="2846" y="2560"/>
                    <a:pt x="2867" y="2708"/>
                    <a:pt x="2888" y="2856"/>
                  </a:cubicBezTo>
                  <a:lnTo>
                    <a:pt x="3183" y="2834"/>
                  </a:lnTo>
                  <a:cubicBezTo>
                    <a:pt x="3141" y="2434"/>
                    <a:pt x="3057" y="2034"/>
                    <a:pt x="2888" y="1675"/>
                  </a:cubicBezTo>
                  <a:cubicBezTo>
                    <a:pt x="2740" y="1275"/>
                    <a:pt x="2530" y="938"/>
                    <a:pt x="2235" y="643"/>
                  </a:cubicBezTo>
                  <a:cubicBezTo>
                    <a:pt x="1961" y="347"/>
                    <a:pt x="1581" y="137"/>
                    <a:pt x="1181" y="52"/>
                  </a:cubicBezTo>
                  <a:cubicBezTo>
                    <a:pt x="1022" y="17"/>
                    <a:pt x="857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7"/>
            <p:cNvSpPr/>
            <p:nvPr/>
          </p:nvSpPr>
          <p:spPr>
            <a:xfrm>
              <a:off x="-3130864" y="1055370"/>
              <a:ext cx="14892" cy="17447"/>
            </a:xfrm>
            <a:custGeom>
              <a:rect b="b" l="l" r="r" t="t"/>
              <a:pathLst>
                <a:path extrusionOk="0" h="594" w="507">
                  <a:moveTo>
                    <a:pt x="150" y="1"/>
                  </a:moveTo>
                  <a:cubicBezTo>
                    <a:pt x="128" y="1"/>
                    <a:pt x="106" y="5"/>
                    <a:pt x="85" y="13"/>
                  </a:cubicBezTo>
                  <a:cubicBezTo>
                    <a:pt x="1" y="77"/>
                    <a:pt x="1" y="245"/>
                    <a:pt x="85" y="393"/>
                  </a:cubicBezTo>
                  <a:cubicBezTo>
                    <a:pt x="172" y="515"/>
                    <a:pt x="273" y="593"/>
                    <a:pt x="365" y="593"/>
                  </a:cubicBezTo>
                  <a:cubicBezTo>
                    <a:pt x="385" y="593"/>
                    <a:pt x="404" y="590"/>
                    <a:pt x="422" y="582"/>
                  </a:cubicBezTo>
                  <a:cubicBezTo>
                    <a:pt x="506" y="519"/>
                    <a:pt x="506" y="351"/>
                    <a:pt x="422" y="203"/>
                  </a:cubicBezTo>
                  <a:cubicBezTo>
                    <a:pt x="338" y="68"/>
                    <a:pt x="240" y="1"/>
                    <a:pt x="1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7"/>
            <p:cNvSpPr/>
            <p:nvPr/>
          </p:nvSpPr>
          <p:spPr>
            <a:xfrm>
              <a:off x="-3091858" y="1045237"/>
              <a:ext cx="11778" cy="18652"/>
            </a:xfrm>
            <a:custGeom>
              <a:rect b="b" l="l" r="r" t="t"/>
              <a:pathLst>
                <a:path extrusionOk="0" h="635" w="401">
                  <a:moveTo>
                    <a:pt x="211" y="0"/>
                  </a:moveTo>
                  <a:cubicBezTo>
                    <a:pt x="106" y="0"/>
                    <a:pt x="0" y="127"/>
                    <a:pt x="0" y="316"/>
                  </a:cubicBezTo>
                  <a:cubicBezTo>
                    <a:pt x="0" y="485"/>
                    <a:pt x="64" y="632"/>
                    <a:pt x="169" y="632"/>
                  </a:cubicBezTo>
                  <a:cubicBezTo>
                    <a:pt x="176" y="634"/>
                    <a:pt x="182" y="634"/>
                    <a:pt x="189" y="634"/>
                  </a:cubicBezTo>
                  <a:cubicBezTo>
                    <a:pt x="287" y="634"/>
                    <a:pt x="380" y="495"/>
                    <a:pt x="380" y="337"/>
                  </a:cubicBezTo>
                  <a:cubicBezTo>
                    <a:pt x="401" y="148"/>
                    <a:pt x="316" y="0"/>
                    <a:pt x="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7"/>
            <p:cNvSpPr/>
            <p:nvPr/>
          </p:nvSpPr>
          <p:spPr>
            <a:xfrm>
              <a:off x="-3380965" y="1071848"/>
              <a:ext cx="19239" cy="11162"/>
            </a:xfrm>
            <a:custGeom>
              <a:rect b="b" l="l" r="r" t="t"/>
              <a:pathLst>
                <a:path extrusionOk="0" h="380" w="655">
                  <a:moveTo>
                    <a:pt x="338" y="0"/>
                  </a:moveTo>
                  <a:cubicBezTo>
                    <a:pt x="148" y="0"/>
                    <a:pt x="1" y="85"/>
                    <a:pt x="1" y="190"/>
                  </a:cubicBezTo>
                  <a:cubicBezTo>
                    <a:pt x="1" y="295"/>
                    <a:pt x="148" y="380"/>
                    <a:pt x="338" y="380"/>
                  </a:cubicBezTo>
                  <a:cubicBezTo>
                    <a:pt x="507" y="380"/>
                    <a:pt x="654" y="295"/>
                    <a:pt x="654" y="190"/>
                  </a:cubicBezTo>
                  <a:cubicBezTo>
                    <a:pt x="654" y="85"/>
                    <a:pt x="507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7"/>
            <p:cNvSpPr/>
            <p:nvPr/>
          </p:nvSpPr>
          <p:spPr>
            <a:xfrm>
              <a:off x="-3349390" y="1074315"/>
              <a:ext cx="16742" cy="17359"/>
            </a:xfrm>
            <a:custGeom>
              <a:rect b="b" l="l" r="r" t="t"/>
              <a:pathLst>
                <a:path extrusionOk="0" h="591" w="570">
                  <a:moveTo>
                    <a:pt x="173" y="0"/>
                  </a:moveTo>
                  <a:cubicBezTo>
                    <a:pt x="148" y="0"/>
                    <a:pt x="125" y="7"/>
                    <a:pt x="106" y="22"/>
                  </a:cubicBezTo>
                  <a:cubicBezTo>
                    <a:pt x="1" y="85"/>
                    <a:pt x="22" y="254"/>
                    <a:pt x="127" y="401"/>
                  </a:cubicBezTo>
                  <a:cubicBezTo>
                    <a:pt x="225" y="515"/>
                    <a:pt x="335" y="591"/>
                    <a:pt x="418" y="591"/>
                  </a:cubicBezTo>
                  <a:cubicBezTo>
                    <a:pt x="443" y="591"/>
                    <a:pt x="466" y="584"/>
                    <a:pt x="485" y="570"/>
                  </a:cubicBezTo>
                  <a:cubicBezTo>
                    <a:pt x="570" y="506"/>
                    <a:pt x="549" y="338"/>
                    <a:pt x="443" y="190"/>
                  </a:cubicBezTo>
                  <a:cubicBezTo>
                    <a:pt x="362" y="77"/>
                    <a:pt x="256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7"/>
            <p:cNvSpPr/>
            <p:nvPr/>
          </p:nvSpPr>
          <p:spPr>
            <a:xfrm>
              <a:off x="-3369803" y="1093406"/>
              <a:ext cx="16742" cy="16948"/>
            </a:xfrm>
            <a:custGeom>
              <a:rect b="b" l="l" r="r" t="t"/>
              <a:pathLst>
                <a:path extrusionOk="0" h="577" w="570">
                  <a:moveTo>
                    <a:pt x="165" y="1"/>
                  </a:moveTo>
                  <a:cubicBezTo>
                    <a:pt x="134" y="1"/>
                    <a:pt x="106" y="9"/>
                    <a:pt x="84" y="25"/>
                  </a:cubicBezTo>
                  <a:cubicBezTo>
                    <a:pt x="0" y="88"/>
                    <a:pt x="21" y="257"/>
                    <a:pt x="127" y="404"/>
                  </a:cubicBezTo>
                  <a:cubicBezTo>
                    <a:pt x="204" y="513"/>
                    <a:pt x="317" y="576"/>
                    <a:pt x="404" y="576"/>
                  </a:cubicBezTo>
                  <a:cubicBezTo>
                    <a:pt x="435" y="576"/>
                    <a:pt x="463" y="569"/>
                    <a:pt x="485" y="552"/>
                  </a:cubicBezTo>
                  <a:cubicBezTo>
                    <a:pt x="569" y="489"/>
                    <a:pt x="548" y="320"/>
                    <a:pt x="443" y="173"/>
                  </a:cubicBezTo>
                  <a:cubicBezTo>
                    <a:pt x="365" y="64"/>
                    <a:pt x="253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7"/>
            <p:cNvSpPr/>
            <p:nvPr/>
          </p:nvSpPr>
          <p:spPr>
            <a:xfrm>
              <a:off x="-3045421" y="977123"/>
              <a:ext cx="16742" cy="9311"/>
            </a:xfrm>
            <a:custGeom>
              <a:rect b="b" l="l" r="r" t="t"/>
              <a:pathLst>
                <a:path extrusionOk="0" h="317" w="570">
                  <a:moveTo>
                    <a:pt x="295" y="1"/>
                  </a:moveTo>
                  <a:cubicBezTo>
                    <a:pt x="126" y="1"/>
                    <a:pt x="0" y="64"/>
                    <a:pt x="0" y="148"/>
                  </a:cubicBezTo>
                  <a:cubicBezTo>
                    <a:pt x="0" y="233"/>
                    <a:pt x="126" y="317"/>
                    <a:pt x="295" y="317"/>
                  </a:cubicBezTo>
                  <a:cubicBezTo>
                    <a:pt x="443" y="317"/>
                    <a:pt x="569" y="233"/>
                    <a:pt x="569" y="148"/>
                  </a:cubicBezTo>
                  <a:cubicBezTo>
                    <a:pt x="569" y="64"/>
                    <a:pt x="443" y="1"/>
                    <a:pt x="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7"/>
            <p:cNvSpPr/>
            <p:nvPr/>
          </p:nvSpPr>
          <p:spPr>
            <a:xfrm>
              <a:off x="-3018193" y="978886"/>
              <a:ext cx="13658" cy="14745"/>
            </a:xfrm>
            <a:custGeom>
              <a:rect b="b" l="l" r="r" t="t"/>
              <a:pathLst>
                <a:path extrusionOk="0" h="502" w="465">
                  <a:moveTo>
                    <a:pt x="139" y="0"/>
                  </a:moveTo>
                  <a:cubicBezTo>
                    <a:pt x="112" y="0"/>
                    <a:pt x="86" y="8"/>
                    <a:pt x="64" y="25"/>
                  </a:cubicBezTo>
                  <a:cubicBezTo>
                    <a:pt x="0" y="67"/>
                    <a:pt x="21" y="215"/>
                    <a:pt x="106" y="341"/>
                  </a:cubicBezTo>
                  <a:cubicBezTo>
                    <a:pt x="172" y="441"/>
                    <a:pt x="266" y="502"/>
                    <a:pt x="343" y="502"/>
                  </a:cubicBezTo>
                  <a:cubicBezTo>
                    <a:pt x="364" y="502"/>
                    <a:pt x="383" y="497"/>
                    <a:pt x="401" y="489"/>
                  </a:cubicBezTo>
                  <a:cubicBezTo>
                    <a:pt x="464" y="425"/>
                    <a:pt x="464" y="278"/>
                    <a:pt x="359" y="151"/>
                  </a:cubicBezTo>
                  <a:cubicBezTo>
                    <a:pt x="297" y="59"/>
                    <a:pt x="213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7"/>
            <p:cNvSpPr/>
            <p:nvPr/>
          </p:nvSpPr>
          <p:spPr>
            <a:xfrm>
              <a:off x="-3035523" y="994982"/>
              <a:ext cx="13629" cy="14745"/>
            </a:xfrm>
            <a:custGeom>
              <a:rect b="b" l="l" r="r" t="t"/>
              <a:pathLst>
                <a:path extrusionOk="0" h="502" w="464">
                  <a:moveTo>
                    <a:pt x="139" y="0"/>
                  </a:moveTo>
                  <a:cubicBezTo>
                    <a:pt x="112" y="0"/>
                    <a:pt x="86" y="8"/>
                    <a:pt x="63" y="25"/>
                  </a:cubicBezTo>
                  <a:cubicBezTo>
                    <a:pt x="0" y="67"/>
                    <a:pt x="0" y="215"/>
                    <a:pt x="106" y="341"/>
                  </a:cubicBezTo>
                  <a:cubicBezTo>
                    <a:pt x="172" y="441"/>
                    <a:pt x="265" y="502"/>
                    <a:pt x="343" y="502"/>
                  </a:cubicBezTo>
                  <a:cubicBezTo>
                    <a:pt x="364" y="502"/>
                    <a:pt x="383" y="497"/>
                    <a:pt x="401" y="489"/>
                  </a:cubicBezTo>
                  <a:cubicBezTo>
                    <a:pt x="464" y="425"/>
                    <a:pt x="443" y="278"/>
                    <a:pt x="359" y="151"/>
                  </a:cubicBezTo>
                  <a:cubicBezTo>
                    <a:pt x="297" y="59"/>
                    <a:pt x="213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9" name="Google Shape;689;p47"/>
          <p:cNvGrpSpPr/>
          <p:nvPr/>
        </p:nvGrpSpPr>
        <p:grpSpPr>
          <a:xfrm rot="-719265">
            <a:off x="6605555" y="1469430"/>
            <a:ext cx="713509" cy="525755"/>
            <a:chOff x="-1254400" y="-302350"/>
            <a:chExt cx="142800" cy="105225"/>
          </a:xfrm>
        </p:grpSpPr>
        <p:sp>
          <p:nvSpPr>
            <p:cNvPr id="690" name="Google Shape;690;p47"/>
            <p:cNvSpPr/>
            <p:nvPr/>
          </p:nvSpPr>
          <p:spPr>
            <a:xfrm>
              <a:off x="-1254400" y="-264950"/>
              <a:ext cx="102750" cy="67825"/>
            </a:xfrm>
            <a:custGeom>
              <a:rect b="b" l="l" r="r" t="t"/>
              <a:pathLst>
                <a:path extrusionOk="0" h="2713" w="4110">
                  <a:moveTo>
                    <a:pt x="1344" y="1"/>
                  </a:moveTo>
                  <a:cubicBezTo>
                    <a:pt x="426" y="1"/>
                    <a:pt x="1" y="973"/>
                    <a:pt x="210" y="1427"/>
                  </a:cubicBezTo>
                  <a:cubicBezTo>
                    <a:pt x="436" y="1961"/>
                    <a:pt x="702" y="2355"/>
                    <a:pt x="1750" y="2355"/>
                  </a:cubicBezTo>
                  <a:cubicBezTo>
                    <a:pt x="1777" y="2355"/>
                    <a:pt x="1805" y="2355"/>
                    <a:pt x="1833" y="2354"/>
                  </a:cubicBezTo>
                  <a:cubicBezTo>
                    <a:pt x="2301" y="2337"/>
                    <a:pt x="2687" y="2298"/>
                    <a:pt x="3013" y="2298"/>
                  </a:cubicBezTo>
                  <a:cubicBezTo>
                    <a:pt x="3480" y="2298"/>
                    <a:pt x="3824" y="2378"/>
                    <a:pt x="4109" y="2713"/>
                  </a:cubicBezTo>
                  <a:cubicBezTo>
                    <a:pt x="4109" y="2713"/>
                    <a:pt x="3329" y="710"/>
                    <a:pt x="1981" y="141"/>
                  </a:cubicBezTo>
                  <a:cubicBezTo>
                    <a:pt x="1748" y="43"/>
                    <a:pt x="1535" y="1"/>
                    <a:pt x="1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7"/>
            <p:cNvSpPr/>
            <p:nvPr/>
          </p:nvSpPr>
          <p:spPr>
            <a:xfrm>
              <a:off x="-1169600" y="-302350"/>
              <a:ext cx="58000" cy="82575"/>
            </a:xfrm>
            <a:custGeom>
              <a:rect b="b" l="l" r="r" t="t"/>
              <a:pathLst>
                <a:path extrusionOk="0" h="3303" w="2320">
                  <a:moveTo>
                    <a:pt x="1036" y="0"/>
                  </a:moveTo>
                  <a:cubicBezTo>
                    <a:pt x="705" y="0"/>
                    <a:pt x="397" y="169"/>
                    <a:pt x="296" y="373"/>
                  </a:cubicBezTo>
                  <a:cubicBezTo>
                    <a:pt x="106" y="794"/>
                    <a:pt x="1" y="1174"/>
                    <a:pt x="612" y="1806"/>
                  </a:cubicBezTo>
                  <a:cubicBezTo>
                    <a:pt x="1202" y="2438"/>
                    <a:pt x="1645" y="2733"/>
                    <a:pt x="1581" y="3302"/>
                  </a:cubicBezTo>
                  <a:cubicBezTo>
                    <a:pt x="1581" y="3302"/>
                    <a:pt x="2319" y="1806"/>
                    <a:pt x="1961" y="752"/>
                  </a:cubicBezTo>
                  <a:cubicBezTo>
                    <a:pt x="1775" y="195"/>
                    <a:pt x="1392" y="0"/>
                    <a:pt x="1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92" name="Google Shape;69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175" y="1602375"/>
            <a:ext cx="5427725" cy="271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S National Hot Dog Month by Slidesgo">
  <a:themeElements>
    <a:clrScheme name="Simple Light">
      <a:dk1>
        <a:srgbClr val="754C24"/>
      </a:dk1>
      <a:lt1>
        <a:srgbClr val="E7DBC6"/>
      </a:lt1>
      <a:dk2>
        <a:srgbClr val="F16323"/>
      </a:dk2>
      <a:lt2>
        <a:srgbClr val="FFFFFF"/>
      </a:lt2>
      <a:accent1>
        <a:srgbClr val="FFFAF5"/>
      </a:accent1>
      <a:accent2>
        <a:srgbClr val="A67C52"/>
      </a:accent2>
      <a:accent3>
        <a:srgbClr val="F5E1B0"/>
      </a:accent3>
      <a:accent4>
        <a:srgbClr val="FFFFFF"/>
      </a:accent4>
      <a:accent5>
        <a:srgbClr val="FFFFFF"/>
      </a:accent5>
      <a:accent6>
        <a:srgbClr val="FFFFFF"/>
      </a:accent6>
      <a:hlink>
        <a:srgbClr val="F1632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